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8" r:id="rId5"/>
    <p:sldId id="260" r:id="rId6"/>
    <p:sldId id="261" r:id="rId7"/>
    <p:sldId id="262" r:id="rId8"/>
    <p:sldId id="263" r:id="rId9"/>
    <p:sldId id="264" r:id="rId10"/>
    <p:sldId id="278" r:id="rId11"/>
    <p:sldId id="294" r:id="rId12"/>
  </p:sldIdLst>
  <p:sldSz cx="9144000" cy="5143500"/>
  <p:notesSz cx="6858000" cy="9144000"/>
  <p:embeddedFontLst>
    <p:embeddedFont>
      <p:font typeface="Roboto Slab"/>
      <p:regular r:id="rId16"/>
    </p:embeddedFont>
    <p:embeddedFont>
      <p:font typeface="Nixie One" panose="02000503080000020004"/>
      <p:regular r:id="rId17"/>
    </p:embeddedFont>
    <p:embeddedFont>
      <p:font typeface="Impact" panose="020B0806030902050204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font" Target="fonts/font3.fntdata"/><Relationship Id="rId17" Type="http://schemas.openxmlformats.org/officeDocument/2006/relationships/font" Target="fonts/font2.fntdata"/><Relationship Id="rId16" Type="http://schemas.openxmlformats.org/officeDocument/2006/relationships/font" Target="fonts/font1.fntdata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5f391192_00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5f391192_0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5f391192_04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5f391192_0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5f391192_09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5f391192_09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5ed75ccf_015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5ed75ccf_01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5f391192_017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5f391192_01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5f391192_045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5f391192_04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35ed75ccf_022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2" name="Google Shape;402;g35ed75ccf_022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">
  <p:cSld name="TITLE">
    <p:bg>
      <p:bgPr>
        <a:solidFill>
          <a:schemeClr val="accent1"/>
        </a:solidFill>
        <a:effectLst/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4288500"/>
            <a:ext cx="91440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" name="Google Shape;11;p2"/>
          <p:cNvSpPr/>
          <p:nvPr/>
        </p:nvSpPr>
        <p:spPr>
          <a:xfrm>
            <a:off x="0" y="0"/>
            <a:ext cx="91440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0" y="4493605"/>
            <a:ext cx="91440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" name="Google Shape;13;p2"/>
          <p:cNvSpPr/>
          <p:nvPr/>
        </p:nvSpPr>
        <p:spPr>
          <a:xfrm>
            <a:off x="0" y="4584075"/>
            <a:ext cx="91440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4" name="Google Shape;14;p2"/>
          <p:cNvSpPr txBox="1"/>
          <p:nvPr>
            <p:ph type="ctrTitle"/>
          </p:nvPr>
        </p:nvSpPr>
        <p:spPr>
          <a:xfrm>
            <a:off x="685800" y="2601425"/>
            <a:ext cx="5810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tyle A">
  <p:cSld name="BLANK_1_1">
    <p:bg>
      <p:bgPr>
        <a:solidFill>
          <a:schemeClr val="accent4"/>
        </a:solidFill>
        <a:effectLst/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1"/>
          <p:cNvSpPr/>
          <p:nvPr/>
        </p:nvSpPr>
        <p:spPr>
          <a:xfrm>
            <a:off x="0" y="0"/>
            <a:ext cx="91440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91" name="Google Shape;91;p11"/>
          <p:cNvSpPr/>
          <p:nvPr/>
        </p:nvSpPr>
        <p:spPr>
          <a:xfrm>
            <a:off x="0" y="500625"/>
            <a:ext cx="9144000" cy="7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2" name="Google Shape;92;p11"/>
          <p:cNvSpPr/>
          <p:nvPr/>
        </p:nvSpPr>
        <p:spPr>
          <a:xfrm>
            <a:off x="0" y="3962800"/>
            <a:ext cx="9144000" cy="370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3" name="Google Shape;93;p11"/>
          <p:cNvSpPr/>
          <p:nvPr/>
        </p:nvSpPr>
        <p:spPr>
          <a:xfrm>
            <a:off x="0" y="4333125"/>
            <a:ext cx="9144000" cy="810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4" name="Google Shape;94;p11"/>
          <p:cNvSpPr txBox="1"/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tyle B">
  <p:cSld name="BLANK_1_1_1">
    <p:bg>
      <p:bgPr>
        <a:solidFill>
          <a:schemeClr val="accent1"/>
        </a:solidFill>
        <a:effectLst/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2"/>
          <p:cNvSpPr/>
          <p:nvPr/>
        </p:nvSpPr>
        <p:spPr>
          <a:xfrm>
            <a:off x="0" y="4294550"/>
            <a:ext cx="9144000" cy="241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7" name="Google Shape;97;p12"/>
          <p:cNvSpPr/>
          <p:nvPr/>
        </p:nvSpPr>
        <p:spPr>
          <a:xfrm>
            <a:off x="0" y="0"/>
            <a:ext cx="91440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98" name="Google Shape;98;p12"/>
          <p:cNvSpPr/>
          <p:nvPr/>
        </p:nvSpPr>
        <p:spPr>
          <a:xfrm>
            <a:off x="0" y="4493605"/>
            <a:ext cx="91440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9" name="Google Shape;99;p12"/>
          <p:cNvSpPr/>
          <p:nvPr/>
        </p:nvSpPr>
        <p:spPr>
          <a:xfrm>
            <a:off x="0" y="4584075"/>
            <a:ext cx="91440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0" name="Google Shape;100;p12"/>
          <p:cNvSpPr txBox="1"/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3" name="Google Shape;23;p3"/>
          <p:cNvSpPr txBox="1"/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bg>
      <p:bgPr>
        <a:solidFill>
          <a:schemeClr val="accent4"/>
        </a:solidFill>
        <a:effectLst/>
      </p:bgPr>
    </p:bg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/>
          <p:nvPr/>
        </p:nvSpPr>
        <p:spPr>
          <a:xfrm>
            <a:off x="3398538" y="1599538"/>
            <a:ext cx="2346925" cy="194442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0E3142">
                    <a:alpha val="26820"/>
                  </a:srgbClr>
                </a:solidFill>
                <a:latin typeface="Impact" panose="020B0806030902050204"/>
              </a:rPr>
              <a:t>“</a:t>
            </a:r>
            <a:endParaRPr b="0" i="0">
              <a:ln>
                <a:noFill/>
              </a:ln>
              <a:solidFill>
                <a:srgbClr val="0E3142">
                  <a:alpha val="26820"/>
                </a:srgbClr>
              </a:solidFill>
              <a:latin typeface="Impact" panose="020B0806030902050204"/>
            </a:endParaRPr>
          </a:p>
        </p:txBody>
      </p:sp>
      <p:sp>
        <p:nvSpPr>
          <p:cNvPr id="26" name="Google Shape;26;p4"/>
          <p:cNvSpPr/>
          <p:nvPr/>
        </p:nvSpPr>
        <p:spPr>
          <a:xfrm>
            <a:off x="0" y="0"/>
            <a:ext cx="91440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7" name="Google Shape;27;p4"/>
          <p:cNvSpPr/>
          <p:nvPr/>
        </p:nvSpPr>
        <p:spPr>
          <a:xfrm>
            <a:off x="0" y="500625"/>
            <a:ext cx="9144000" cy="7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8" name="Google Shape;28;p4"/>
          <p:cNvSpPr/>
          <p:nvPr/>
        </p:nvSpPr>
        <p:spPr>
          <a:xfrm>
            <a:off x="0" y="3962800"/>
            <a:ext cx="9144000" cy="370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9" name="Google Shape;29;p4"/>
          <p:cNvSpPr/>
          <p:nvPr/>
        </p:nvSpPr>
        <p:spPr>
          <a:xfrm>
            <a:off x="0" y="4333125"/>
            <a:ext cx="9144000" cy="810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0" name="Google Shape;30;p4"/>
          <p:cNvSpPr txBox="1"/>
          <p:nvPr>
            <p:ph type="body" idx="1"/>
          </p:nvPr>
        </p:nvSpPr>
        <p:spPr>
          <a:xfrm>
            <a:off x="1556175" y="2300275"/>
            <a:ext cx="6031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55600" algn="ctr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▪"/>
              <a:defRPr sz="2000">
                <a:solidFill>
                  <a:schemeClr val="lt1"/>
                </a:solidFill>
              </a:defRPr>
            </a:lvl1pPr>
            <a:lvl2pPr marL="914400" lvl="1" indent="-3556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▫"/>
              <a:defRPr sz="2000">
                <a:solidFill>
                  <a:schemeClr val="lt1"/>
                </a:solidFill>
              </a:defRPr>
            </a:lvl2pPr>
            <a:lvl3pPr marL="1371600" lvl="2" indent="-3556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■"/>
              <a:defRPr sz="2000">
                <a:solidFill>
                  <a:schemeClr val="lt1"/>
                </a:solidFill>
              </a:defRPr>
            </a:lvl3pPr>
            <a:lvl4pPr marL="1828800" lvl="3" indent="-3556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  <a:defRPr sz="2000">
                <a:solidFill>
                  <a:schemeClr val="lt1"/>
                </a:solidFill>
              </a:defRPr>
            </a:lvl4pPr>
            <a:lvl5pPr marL="2286000" lvl="4" indent="-3556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○"/>
              <a:defRPr sz="2000">
                <a:solidFill>
                  <a:schemeClr val="lt1"/>
                </a:solidFill>
              </a:defRPr>
            </a:lvl5pPr>
            <a:lvl6pPr marL="2743200" lvl="5" indent="-3556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■"/>
              <a:defRPr sz="2000">
                <a:solidFill>
                  <a:schemeClr val="lt1"/>
                </a:solidFill>
              </a:defRPr>
            </a:lvl6pPr>
            <a:lvl7pPr marL="3200400" lvl="6" indent="-3556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  <a:defRPr sz="2000">
                <a:solidFill>
                  <a:schemeClr val="lt1"/>
                </a:solidFill>
              </a:defRPr>
            </a:lvl7pPr>
            <a:lvl8pPr marL="3657600" lvl="7" indent="-3556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○"/>
              <a:defRPr sz="2000">
                <a:solidFill>
                  <a:schemeClr val="lt1"/>
                </a:solidFill>
              </a:defRPr>
            </a:lvl8pPr>
            <a:lvl9pPr marL="4114800" lvl="8" indent="-355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■"/>
              <a:defRPr sz="2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+ 1 column">
  <p:cSld name="TITLE_AND_BOD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34" name="Google Shape;34;p5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5" name="Google Shape;35;p5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6" name="Google Shape;36;p5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7" name="Google Shape;37;p5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cxnSp>
        <p:nvCxnSpPr>
          <p:cNvPr id="38" name="Google Shape;38;p5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9" name="Google Shape;39;p5"/>
          <p:cNvSpPr txBox="1"/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spcBef>
                <a:spcPts val="600"/>
              </a:spcBef>
              <a:spcAft>
                <a:spcPts val="0"/>
              </a:spcAft>
              <a:buSzPts val="2800"/>
              <a:buChar char="▪"/>
              <a:defRPr sz="2800"/>
            </a:lvl1pPr>
            <a:lvl2pPr marL="914400" lvl="1" indent="-406400">
              <a:spcBef>
                <a:spcPts val="0"/>
              </a:spcBef>
              <a:spcAft>
                <a:spcPts val="0"/>
              </a:spcAft>
              <a:buSzPts val="2800"/>
              <a:buChar char="▫"/>
              <a:defRPr sz="2800"/>
            </a:lvl2pPr>
            <a:lvl3pPr marL="1371600" lvl="2" indent="-4064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marL="1828800" lvl="3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marL="2286000" lvl="4" indent="-4064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marL="2743200" lvl="5" indent="-4064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marL="3200400" lvl="6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marL="3657600" lvl="7" indent="-4064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marL="4114800" lvl="8" indent="-4064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/>
        </p:txBody>
      </p:sp>
      <p:sp>
        <p:nvSpPr>
          <p:cNvPr id="41" name="Google Shape;41;p5"/>
          <p:cNvSpPr txBox="1"/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+ 2 columns">
  <p:cSld name="TITLE_AND_TWO_COLUMN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44" name="Google Shape;44;p6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" name="Google Shape;45;p6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6" name="Google Shape;46;p6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7" name="Google Shape;47;p6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cxnSp>
        <p:nvCxnSpPr>
          <p:cNvPr id="48" name="Google Shape;48;p6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9" name="Google Shape;49;p6"/>
          <p:cNvSpPr txBox="1"/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50" name="Google Shape;50;p6"/>
          <p:cNvSpPr txBox="1"/>
          <p:nvPr>
            <p:ph type="body" idx="1"/>
          </p:nvPr>
        </p:nvSpPr>
        <p:spPr>
          <a:xfrm>
            <a:off x="1146025" y="1767275"/>
            <a:ext cx="3660300" cy="31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▪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51" name="Google Shape;51;p6"/>
          <p:cNvSpPr txBox="1"/>
          <p:nvPr>
            <p:ph type="body" idx="2"/>
          </p:nvPr>
        </p:nvSpPr>
        <p:spPr>
          <a:xfrm>
            <a:off x="5026623" y="1767275"/>
            <a:ext cx="3660300" cy="31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▪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52" name="Google Shape;52;p6"/>
          <p:cNvSpPr txBox="1"/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55" name="Google Shape;55;p7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6" name="Google Shape;56;p7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7" name="Google Shape;57;p7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8" name="Google Shape;58;p7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cxnSp>
        <p:nvCxnSpPr>
          <p:cNvPr id="59" name="Google Shape;59;p7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0" name="Google Shape;60;p7"/>
          <p:cNvSpPr txBox="1"/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61" name="Google Shape;61;p7"/>
          <p:cNvSpPr txBox="1"/>
          <p:nvPr>
            <p:ph type="body" idx="1"/>
          </p:nvPr>
        </p:nvSpPr>
        <p:spPr>
          <a:xfrm>
            <a:off x="1146025" y="1773300"/>
            <a:ext cx="24099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▪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62" name="Google Shape;62;p7"/>
          <p:cNvSpPr txBox="1"/>
          <p:nvPr>
            <p:ph type="body" idx="2"/>
          </p:nvPr>
        </p:nvSpPr>
        <p:spPr>
          <a:xfrm>
            <a:off x="3679388" y="1773300"/>
            <a:ext cx="24099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▪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63" name="Google Shape;63;p7"/>
          <p:cNvSpPr txBox="1"/>
          <p:nvPr>
            <p:ph type="body" idx="3"/>
          </p:nvPr>
        </p:nvSpPr>
        <p:spPr>
          <a:xfrm>
            <a:off x="6212750" y="1773300"/>
            <a:ext cx="24099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▪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64" name="Google Shape;64;p7"/>
          <p:cNvSpPr txBox="1"/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/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73" name="Google Shape;73;p8"/>
          <p:cNvSpPr txBox="1"/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9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76" name="Google Shape;76;p9"/>
          <p:cNvSpPr/>
          <p:nvPr/>
        </p:nvSpPr>
        <p:spPr>
          <a:xfrm>
            <a:off x="0" y="500625"/>
            <a:ext cx="2472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7" name="Google Shape;77;p9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8" name="Google Shape;78;p9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9" name="Google Shape;79;p9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0" name="Google Shape;80;p9"/>
          <p:cNvSpPr txBox="1"/>
          <p:nvPr>
            <p:ph type="body" idx="1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</a:lstStyle>
          <a:p/>
        </p:txBody>
      </p:sp>
      <p:sp>
        <p:nvSpPr>
          <p:cNvPr id="81" name="Google Shape;81;p9"/>
          <p:cNvSpPr txBox="1"/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0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84" name="Google Shape;84;p10"/>
          <p:cNvSpPr/>
          <p:nvPr/>
        </p:nvSpPr>
        <p:spPr>
          <a:xfrm>
            <a:off x="0" y="500625"/>
            <a:ext cx="2472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5" name="Google Shape;85;p10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6" name="Google Shape;86;p10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7" name="Google Shape;87;p10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8" name="Google Shape;88;p10"/>
          <p:cNvSpPr txBox="1"/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 panose="02000503080000020004"/>
              <a:buChar char="▪"/>
              <a:defRPr sz="3000">
                <a:solidFill>
                  <a:schemeClr val="accent1"/>
                </a:solidFill>
                <a:latin typeface="Nixie One" panose="02000503080000020004"/>
                <a:ea typeface="Nixie One" panose="02000503080000020004"/>
                <a:cs typeface="Nixie One" panose="02000503080000020004"/>
                <a:sym typeface="Nixie One" panose="02000503080000020004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 panose="02000503080000020004"/>
              <a:buChar char="▫"/>
              <a:defRPr sz="2400">
                <a:solidFill>
                  <a:schemeClr val="accent1"/>
                </a:solidFill>
                <a:latin typeface="Nixie One" panose="02000503080000020004"/>
                <a:ea typeface="Nixie One" panose="02000503080000020004"/>
                <a:cs typeface="Nixie One" panose="02000503080000020004"/>
                <a:sym typeface="Nixie One" panose="02000503080000020004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 panose="02000503080000020004"/>
              <a:buChar char="■"/>
              <a:defRPr sz="2400">
                <a:solidFill>
                  <a:schemeClr val="accent1"/>
                </a:solidFill>
                <a:latin typeface="Nixie One" panose="02000503080000020004"/>
                <a:ea typeface="Nixie One" panose="02000503080000020004"/>
                <a:cs typeface="Nixie One" panose="02000503080000020004"/>
                <a:sym typeface="Nixie One" panose="02000503080000020004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 panose="02000503080000020004"/>
              <a:buChar char="●"/>
              <a:defRPr sz="1800">
                <a:solidFill>
                  <a:schemeClr val="accent1"/>
                </a:solidFill>
                <a:latin typeface="Nixie One" panose="02000503080000020004"/>
                <a:ea typeface="Nixie One" panose="02000503080000020004"/>
                <a:cs typeface="Nixie One" panose="02000503080000020004"/>
                <a:sym typeface="Nixie One" panose="02000503080000020004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 panose="02000503080000020004"/>
              <a:buChar char="○"/>
              <a:defRPr sz="1800">
                <a:solidFill>
                  <a:schemeClr val="accent1"/>
                </a:solidFill>
                <a:latin typeface="Nixie One" panose="02000503080000020004"/>
                <a:ea typeface="Nixie One" panose="02000503080000020004"/>
                <a:cs typeface="Nixie One" panose="02000503080000020004"/>
                <a:sym typeface="Nixie One" panose="02000503080000020004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 panose="02000503080000020004"/>
              <a:buChar char="■"/>
              <a:defRPr sz="1800">
                <a:solidFill>
                  <a:schemeClr val="accent1"/>
                </a:solidFill>
                <a:latin typeface="Nixie One" panose="02000503080000020004"/>
                <a:ea typeface="Nixie One" panose="02000503080000020004"/>
                <a:cs typeface="Nixie One" panose="02000503080000020004"/>
                <a:sym typeface="Nixie One" panose="02000503080000020004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 panose="02000503080000020004"/>
              <a:buChar char="●"/>
              <a:defRPr sz="1800">
                <a:solidFill>
                  <a:schemeClr val="accent1"/>
                </a:solidFill>
                <a:latin typeface="Nixie One" panose="02000503080000020004"/>
                <a:ea typeface="Nixie One" panose="02000503080000020004"/>
                <a:cs typeface="Nixie One" panose="02000503080000020004"/>
                <a:sym typeface="Nixie One" panose="02000503080000020004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 panose="02000503080000020004"/>
              <a:buChar char="○"/>
              <a:defRPr sz="1800">
                <a:solidFill>
                  <a:schemeClr val="accent1"/>
                </a:solidFill>
                <a:latin typeface="Nixie One" panose="02000503080000020004"/>
                <a:ea typeface="Nixie One" panose="02000503080000020004"/>
                <a:cs typeface="Nixie One" panose="02000503080000020004"/>
                <a:sym typeface="Nixie One" panose="02000503080000020004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 panose="02000503080000020004"/>
              <a:buChar char="■"/>
              <a:defRPr sz="1800">
                <a:solidFill>
                  <a:schemeClr val="accent1"/>
                </a:solidFill>
                <a:latin typeface="Nixie One" panose="02000503080000020004"/>
                <a:ea typeface="Nixie One" panose="02000503080000020004"/>
                <a:cs typeface="Nixie One" panose="02000503080000020004"/>
                <a:sym typeface="Nixie One" panose="02000503080000020004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0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3"/>
          <p:cNvSpPr txBox="1"/>
          <p:nvPr>
            <p:ph type="ctrTitle"/>
          </p:nvPr>
        </p:nvSpPr>
        <p:spPr>
          <a:xfrm>
            <a:off x="685800" y="2601425"/>
            <a:ext cx="5810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This is your presentation title</a:t>
            </a:r>
            <a:endParaRPr lang="en-GB"/>
          </a:p>
        </p:txBody>
      </p:sp>
      <p:grpSp>
        <p:nvGrpSpPr>
          <p:cNvPr id="106" name="Google Shape;106;p13"/>
          <p:cNvGrpSpPr/>
          <p:nvPr/>
        </p:nvGrpSpPr>
        <p:grpSpPr>
          <a:xfrm>
            <a:off x="753267" y="1029785"/>
            <a:ext cx="964541" cy="1011307"/>
            <a:chOff x="5961125" y="1623900"/>
            <a:chExt cx="427450" cy="448175"/>
          </a:xfrm>
        </p:grpSpPr>
        <p:sp>
          <p:nvSpPr>
            <p:cNvPr id="107" name="Google Shape;107;p13"/>
            <p:cNvSpPr/>
            <p:nvPr/>
          </p:nvSpPr>
          <p:spPr>
            <a:xfrm>
              <a:off x="5961125" y="1678700"/>
              <a:ext cx="376925" cy="376925"/>
            </a:xfrm>
            <a:custGeom>
              <a:avLst/>
              <a:gdLst/>
              <a:ahLst/>
              <a:cxnLst/>
              <a:rect l="l" t="t" r="r" b="b"/>
              <a:pathLst>
                <a:path w="15077" h="15077" fill="none" extrusionOk="0">
                  <a:moveTo>
                    <a:pt x="11813" y="1340"/>
                  </a:moveTo>
                  <a:lnTo>
                    <a:pt x="11813" y="1340"/>
                  </a:lnTo>
                  <a:lnTo>
                    <a:pt x="11350" y="1024"/>
                  </a:lnTo>
                  <a:lnTo>
                    <a:pt x="10863" y="780"/>
                  </a:lnTo>
                  <a:lnTo>
                    <a:pt x="10351" y="537"/>
                  </a:lnTo>
                  <a:lnTo>
                    <a:pt x="9816" y="342"/>
                  </a:lnTo>
                  <a:lnTo>
                    <a:pt x="9280" y="196"/>
                  </a:lnTo>
                  <a:lnTo>
                    <a:pt x="8720" y="98"/>
                  </a:lnTo>
                  <a:lnTo>
                    <a:pt x="8135" y="25"/>
                  </a:lnTo>
                  <a:lnTo>
                    <a:pt x="7551" y="1"/>
                  </a:lnTo>
                  <a:lnTo>
                    <a:pt x="7551" y="1"/>
                  </a:lnTo>
                  <a:lnTo>
                    <a:pt x="7161" y="1"/>
                  </a:lnTo>
                  <a:lnTo>
                    <a:pt x="6771" y="50"/>
                  </a:lnTo>
                  <a:lnTo>
                    <a:pt x="6406" y="98"/>
                  </a:lnTo>
                  <a:lnTo>
                    <a:pt x="6041" y="147"/>
                  </a:lnTo>
                  <a:lnTo>
                    <a:pt x="5675" y="244"/>
                  </a:lnTo>
                  <a:lnTo>
                    <a:pt x="5310" y="342"/>
                  </a:lnTo>
                  <a:lnTo>
                    <a:pt x="4969" y="464"/>
                  </a:lnTo>
                  <a:lnTo>
                    <a:pt x="4628" y="585"/>
                  </a:lnTo>
                  <a:lnTo>
                    <a:pt x="4287" y="731"/>
                  </a:lnTo>
                  <a:lnTo>
                    <a:pt x="3970" y="902"/>
                  </a:lnTo>
                  <a:lnTo>
                    <a:pt x="3654" y="1097"/>
                  </a:lnTo>
                  <a:lnTo>
                    <a:pt x="3337" y="1292"/>
                  </a:lnTo>
                  <a:lnTo>
                    <a:pt x="3045" y="1486"/>
                  </a:lnTo>
                  <a:lnTo>
                    <a:pt x="2753" y="1730"/>
                  </a:lnTo>
                  <a:lnTo>
                    <a:pt x="2485" y="1949"/>
                  </a:lnTo>
                  <a:lnTo>
                    <a:pt x="2217" y="2217"/>
                  </a:lnTo>
                  <a:lnTo>
                    <a:pt x="1973" y="2461"/>
                  </a:lnTo>
                  <a:lnTo>
                    <a:pt x="1730" y="2753"/>
                  </a:lnTo>
                  <a:lnTo>
                    <a:pt x="1510" y="3021"/>
                  </a:lnTo>
                  <a:lnTo>
                    <a:pt x="1291" y="3313"/>
                  </a:lnTo>
                  <a:lnTo>
                    <a:pt x="1096" y="3630"/>
                  </a:lnTo>
                  <a:lnTo>
                    <a:pt x="926" y="3946"/>
                  </a:lnTo>
                  <a:lnTo>
                    <a:pt x="755" y="4263"/>
                  </a:lnTo>
                  <a:lnTo>
                    <a:pt x="609" y="4604"/>
                  </a:lnTo>
                  <a:lnTo>
                    <a:pt x="463" y="4945"/>
                  </a:lnTo>
                  <a:lnTo>
                    <a:pt x="341" y="5286"/>
                  </a:lnTo>
                  <a:lnTo>
                    <a:pt x="244" y="5651"/>
                  </a:lnTo>
                  <a:lnTo>
                    <a:pt x="171" y="6016"/>
                  </a:lnTo>
                  <a:lnTo>
                    <a:pt x="98" y="6382"/>
                  </a:lnTo>
                  <a:lnTo>
                    <a:pt x="49" y="6771"/>
                  </a:lnTo>
                  <a:lnTo>
                    <a:pt x="25" y="7137"/>
                  </a:lnTo>
                  <a:lnTo>
                    <a:pt x="0" y="7526"/>
                  </a:lnTo>
                  <a:lnTo>
                    <a:pt x="0" y="7526"/>
                  </a:lnTo>
                  <a:lnTo>
                    <a:pt x="25" y="7916"/>
                  </a:lnTo>
                  <a:lnTo>
                    <a:pt x="49" y="8306"/>
                  </a:lnTo>
                  <a:lnTo>
                    <a:pt x="98" y="8671"/>
                  </a:lnTo>
                  <a:lnTo>
                    <a:pt x="171" y="9061"/>
                  </a:lnTo>
                  <a:lnTo>
                    <a:pt x="244" y="9426"/>
                  </a:lnTo>
                  <a:lnTo>
                    <a:pt x="341" y="9767"/>
                  </a:lnTo>
                  <a:lnTo>
                    <a:pt x="463" y="10132"/>
                  </a:lnTo>
                  <a:lnTo>
                    <a:pt x="609" y="10473"/>
                  </a:lnTo>
                  <a:lnTo>
                    <a:pt x="755" y="10790"/>
                  </a:lnTo>
                  <a:lnTo>
                    <a:pt x="926" y="11131"/>
                  </a:lnTo>
                  <a:lnTo>
                    <a:pt x="1096" y="11448"/>
                  </a:lnTo>
                  <a:lnTo>
                    <a:pt x="1291" y="11740"/>
                  </a:lnTo>
                  <a:lnTo>
                    <a:pt x="1510" y="12032"/>
                  </a:lnTo>
                  <a:lnTo>
                    <a:pt x="1730" y="12324"/>
                  </a:lnTo>
                  <a:lnTo>
                    <a:pt x="1973" y="12592"/>
                  </a:lnTo>
                  <a:lnTo>
                    <a:pt x="2217" y="12860"/>
                  </a:lnTo>
                  <a:lnTo>
                    <a:pt x="2485" y="13104"/>
                  </a:lnTo>
                  <a:lnTo>
                    <a:pt x="2753" y="13347"/>
                  </a:lnTo>
                  <a:lnTo>
                    <a:pt x="3045" y="13567"/>
                  </a:lnTo>
                  <a:lnTo>
                    <a:pt x="3337" y="13786"/>
                  </a:lnTo>
                  <a:lnTo>
                    <a:pt x="3654" y="13981"/>
                  </a:lnTo>
                  <a:lnTo>
                    <a:pt x="3970" y="14151"/>
                  </a:lnTo>
                  <a:lnTo>
                    <a:pt x="4287" y="14322"/>
                  </a:lnTo>
                  <a:lnTo>
                    <a:pt x="4628" y="14468"/>
                  </a:lnTo>
                  <a:lnTo>
                    <a:pt x="4969" y="14614"/>
                  </a:lnTo>
                  <a:lnTo>
                    <a:pt x="5310" y="14736"/>
                  </a:lnTo>
                  <a:lnTo>
                    <a:pt x="5675" y="14833"/>
                  </a:lnTo>
                  <a:lnTo>
                    <a:pt x="6041" y="14906"/>
                  </a:lnTo>
                  <a:lnTo>
                    <a:pt x="6406" y="14979"/>
                  </a:lnTo>
                  <a:lnTo>
                    <a:pt x="6771" y="15028"/>
                  </a:lnTo>
                  <a:lnTo>
                    <a:pt x="7161" y="15052"/>
                  </a:lnTo>
                  <a:lnTo>
                    <a:pt x="7551" y="15077"/>
                  </a:lnTo>
                  <a:lnTo>
                    <a:pt x="7551" y="15077"/>
                  </a:lnTo>
                  <a:lnTo>
                    <a:pt x="7940" y="15052"/>
                  </a:lnTo>
                  <a:lnTo>
                    <a:pt x="8306" y="15028"/>
                  </a:lnTo>
                  <a:lnTo>
                    <a:pt x="8695" y="14979"/>
                  </a:lnTo>
                  <a:lnTo>
                    <a:pt x="9061" y="14906"/>
                  </a:lnTo>
                  <a:lnTo>
                    <a:pt x="9426" y="14833"/>
                  </a:lnTo>
                  <a:lnTo>
                    <a:pt x="9791" y="14736"/>
                  </a:lnTo>
                  <a:lnTo>
                    <a:pt x="10132" y="14614"/>
                  </a:lnTo>
                  <a:lnTo>
                    <a:pt x="10473" y="14468"/>
                  </a:lnTo>
                  <a:lnTo>
                    <a:pt x="10814" y="14322"/>
                  </a:lnTo>
                  <a:lnTo>
                    <a:pt x="11131" y="14151"/>
                  </a:lnTo>
                  <a:lnTo>
                    <a:pt x="11447" y="13981"/>
                  </a:lnTo>
                  <a:lnTo>
                    <a:pt x="11764" y="13786"/>
                  </a:lnTo>
                  <a:lnTo>
                    <a:pt x="12056" y="13567"/>
                  </a:lnTo>
                  <a:lnTo>
                    <a:pt x="12348" y="13347"/>
                  </a:lnTo>
                  <a:lnTo>
                    <a:pt x="12616" y="13104"/>
                  </a:lnTo>
                  <a:lnTo>
                    <a:pt x="12884" y="12860"/>
                  </a:lnTo>
                  <a:lnTo>
                    <a:pt x="13128" y="12592"/>
                  </a:lnTo>
                  <a:lnTo>
                    <a:pt x="13371" y="12324"/>
                  </a:lnTo>
                  <a:lnTo>
                    <a:pt x="13591" y="12032"/>
                  </a:lnTo>
                  <a:lnTo>
                    <a:pt x="13785" y="11740"/>
                  </a:lnTo>
                  <a:lnTo>
                    <a:pt x="13980" y="11448"/>
                  </a:lnTo>
                  <a:lnTo>
                    <a:pt x="14175" y="11131"/>
                  </a:lnTo>
                  <a:lnTo>
                    <a:pt x="14346" y="10790"/>
                  </a:lnTo>
                  <a:lnTo>
                    <a:pt x="14492" y="10473"/>
                  </a:lnTo>
                  <a:lnTo>
                    <a:pt x="14613" y="10132"/>
                  </a:lnTo>
                  <a:lnTo>
                    <a:pt x="14735" y="9767"/>
                  </a:lnTo>
                  <a:lnTo>
                    <a:pt x="14857" y="9426"/>
                  </a:lnTo>
                  <a:lnTo>
                    <a:pt x="14930" y="9061"/>
                  </a:lnTo>
                  <a:lnTo>
                    <a:pt x="15003" y="8671"/>
                  </a:lnTo>
                  <a:lnTo>
                    <a:pt x="15052" y="8306"/>
                  </a:lnTo>
                  <a:lnTo>
                    <a:pt x="15076" y="7916"/>
                  </a:lnTo>
                  <a:lnTo>
                    <a:pt x="15076" y="7526"/>
                  </a:lnTo>
                  <a:lnTo>
                    <a:pt x="15076" y="7526"/>
                  </a:lnTo>
                  <a:lnTo>
                    <a:pt x="15052" y="6918"/>
                  </a:lnTo>
                  <a:lnTo>
                    <a:pt x="14979" y="6309"/>
                  </a:lnTo>
                  <a:lnTo>
                    <a:pt x="14857" y="5724"/>
                  </a:lnTo>
                  <a:lnTo>
                    <a:pt x="14687" y="5164"/>
                  </a:lnTo>
                  <a:lnTo>
                    <a:pt x="14492" y="4604"/>
                  </a:lnTo>
                  <a:lnTo>
                    <a:pt x="14248" y="4068"/>
                  </a:lnTo>
                  <a:lnTo>
                    <a:pt x="13956" y="3581"/>
                  </a:lnTo>
                  <a:lnTo>
                    <a:pt x="13615" y="3094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6009825" y="1727425"/>
              <a:ext cx="279500" cy="279500"/>
            </a:xfrm>
            <a:custGeom>
              <a:avLst/>
              <a:gdLst/>
              <a:ahLst/>
              <a:cxnLst/>
              <a:rect l="l" t="t" r="r" b="b"/>
              <a:pathLst>
                <a:path w="11180" h="11180" fill="none" extrusionOk="0">
                  <a:moveTo>
                    <a:pt x="10181" y="2387"/>
                  </a:moveTo>
                  <a:lnTo>
                    <a:pt x="10181" y="2387"/>
                  </a:lnTo>
                  <a:lnTo>
                    <a:pt x="10400" y="2728"/>
                  </a:lnTo>
                  <a:lnTo>
                    <a:pt x="10595" y="3093"/>
                  </a:lnTo>
                  <a:lnTo>
                    <a:pt x="10766" y="3483"/>
                  </a:lnTo>
                  <a:lnTo>
                    <a:pt x="10912" y="3873"/>
                  </a:lnTo>
                  <a:lnTo>
                    <a:pt x="11034" y="4287"/>
                  </a:lnTo>
                  <a:lnTo>
                    <a:pt x="11107" y="4701"/>
                  </a:lnTo>
                  <a:lnTo>
                    <a:pt x="11180" y="5139"/>
                  </a:lnTo>
                  <a:lnTo>
                    <a:pt x="11180" y="5577"/>
                  </a:lnTo>
                  <a:lnTo>
                    <a:pt x="11180" y="5577"/>
                  </a:lnTo>
                  <a:lnTo>
                    <a:pt x="11155" y="6162"/>
                  </a:lnTo>
                  <a:lnTo>
                    <a:pt x="11082" y="6722"/>
                  </a:lnTo>
                  <a:lnTo>
                    <a:pt x="10936" y="7234"/>
                  </a:lnTo>
                  <a:lnTo>
                    <a:pt x="10741" y="7769"/>
                  </a:lnTo>
                  <a:lnTo>
                    <a:pt x="10522" y="8257"/>
                  </a:lnTo>
                  <a:lnTo>
                    <a:pt x="10230" y="8695"/>
                  </a:lnTo>
                  <a:lnTo>
                    <a:pt x="9913" y="9133"/>
                  </a:lnTo>
                  <a:lnTo>
                    <a:pt x="9548" y="9523"/>
                  </a:lnTo>
                  <a:lnTo>
                    <a:pt x="9158" y="9888"/>
                  </a:lnTo>
                  <a:lnTo>
                    <a:pt x="8720" y="10205"/>
                  </a:lnTo>
                  <a:lnTo>
                    <a:pt x="8257" y="10497"/>
                  </a:lnTo>
                  <a:lnTo>
                    <a:pt x="7770" y="10741"/>
                  </a:lnTo>
                  <a:lnTo>
                    <a:pt x="7259" y="10911"/>
                  </a:lnTo>
                  <a:lnTo>
                    <a:pt x="6723" y="11057"/>
                  </a:lnTo>
                  <a:lnTo>
                    <a:pt x="6163" y="11155"/>
                  </a:lnTo>
                  <a:lnTo>
                    <a:pt x="5603" y="11179"/>
                  </a:lnTo>
                  <a:lnTo>
                    <a:pt x="5603" y="11179"/>
                  </a:lnTo>
                  <a:lnTo>
                    <a:pt x="5018" y="11155"/>
                  </a:lnTo>
                  <a:lnTo>
                    <a:pt x="4482" y="11057"/>
                  </a:lnTo>
                  <a:lnTo>
                    <a:pt x="3946" y="10911"/>
                  </a:lnTo>
                  <a:lnTo>
                    <a:pt x="3435" y="10741"/>
                  </a:lnTo>
                  <a:lnTo>
                    <a:pt x="2948" y="10497"/>
                  </a:lnTo>
                  <a:lnTo>
                    <a:pt x="2485" y="10205"/>
                  </a:lnTo>
                  <a:lnTo>
                    <a:pt x="2047" y="9888"/>
                  </a:lnTo>
                  <a:lnTo>
                    <a:pt x="1657" y="9523"/>
                  </a:lnTo>
                  <a:lnTo>
                    <a:pt x="1292" y="9133"/>
                  </a:lnTo>
                  <a:lnTo>
                    <a:pt x="975" y="8695"/>
                  </a:lnTo>
                  <a:lnTo>
                    <a:pt x="683" y="8257"/>
                  </a:lnTo>
                  <a:lnTo>
                    <a:pt x="464" y="7769"/>
                  </a:lnTo>
                  <a:lnTo>
                    <a:pt x="269" y="7234"/>
                  </a:lnTo>
                  <a:lnTo>
                    <a:pt x="123" y="6722"/>
                  </a:lnTo>
                  <a:lnTo>
                    <a:pt x="50" y="6162"/>
                  </a:lnTo>
                  <a:lnTo>
                    <a:pt x="1" y="5577"/>
                  </a:lnTo>
                  <a:lnTo>
                    <a:pt x="1" y="5577"/>
                  </a:lnTo>
                  <a:lnTo>
                    <a:pt x="50" y="5017"/>
                  </a:lnTo>
                  <a:lnTo>
                    <a:pt x="123" y="4457"/>
                  </a:lnTo>
                  <a:lnTo>
                    <a:pt x="269" y="3921"/>
                  </a:lnTo>
                  <a:lnTo>
                    <a:pt x="464" y="3410"/>
                  </a:lnTo>
                  <a:lnTo>
                    <a:pt x="683" y="2923"/>
                  </a:lnTo>
                  <a:lnTo>
                    <a:pt x="975" y="2460"/>
                  </a:lnTo>
                  <a:lnTo>
                    <a:pt x="1292" y="2046"/>
                  </a:lnTo>
                  <a:lnTo>
                    <a:pt x="1657" y="1632"/>
                  </a:lnTo>
                  <a:lnTo>
                    <a:pt x="2047" y="1267"/>
                  </a:lnTo>
                  <a:lnTo>
                    <a:pt x="2485" y="950"/>
                  </a:lnTo>
                  <a:lnTo>
                    <a:pt x="2948" y="682"/>
                  </a:lnTo>
                  <a:lnTo>
                    <a:pt x="3435" y="439"/>
                  </a:lnTo>
                  <a:lnTo>
                    <a:pt x="3946" y="244"/>
                  </a:lnTo>
                  <a:lnTo>
                    <a:pt x="4482" y="122"/>
                  </a:lnTo>
                  <a:lnTo>
                    <a:pt x="5018" y="25"/>
                  </a:lnTo>
                  <a:lnTo>
                    <a:pt x="5603" y="0"/>
                  </a:lnTo>
                  <a:lnTo>
                    <a:pt x="5603" y="0"/>
                  </a:lnTo>
                  <a:lnTo>
                    <a:pt x="6041" y="25"/>
                  </a:lnTo>
                  <a:lnTo>
                    <a:pt x="6479" y="73"/>
                  </a:lnTo>
                  <a:lnTo>
                    <a:pt x="6893" y="146"/>
                  </a:lnTo>
                  <a:lnTo>
                    <a:pt x="7307" y="268"/>
                  </a:lnTo>
                  <a:lnTo>
                    <a:pt x="7697" y="414"/>
                  </a:lnTo>
                  <a:lnTo>
                    <a:pt x="8087" y="585"/>
                  </a:lnTo>
                  <a:lnTo>
                    <a:pt x="8452" y="780"/>
                  </a:lnTo>
                  <a:lnTo>
                    <a:pt x="8793" y="999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9" name="Google Shape;109;p13"/>
            <p:cNvSpPr/>
            <p:nvPr/>
          </p:nvSpPr>
          <p:spPr>
            <a:xfrm>
              <a:off x="6107250" y="1824850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3362" y="1388"/>
                  </a:moveTo>
                  <a:lnTo>
                    <a:pt x="3362" y="1388"/>
                  </a:lnTo>
                  <a:lnTo>
                    <a:pt x="3386" y="1680"/>
                  </a:lnTo>
                  <a:lnTo>
                    <a:pt x="3386" y="1680"/>
                  </a:lnTo>
                  <a:lnTo>
                    <a:pt x="3386" y="1851"/>
                  </a:lnTo>
                  <a:lnTo>
                    <a:pt x="3362" y="2021"/>
                  </a:lnTo>
                  <a:lnTo>
                    <a:pt x="3313" y="2192"/>
                  </a:lnTo>
                  <a:lnTo>
                    <a:pt x="3264" y="2338"/>
                  </a:lnTo>
                  <a:lnTo>
                    <a:pt x="3191" y="2484"/>
                  </a:lnTo>
                  <a:lnTo>
                    <a:pt x="3118" y="2630"/>
                  </a:lnTo>
                  <a:lnTo>
                    <a:pt x="3021" y="2776"/>
                  </a:lnTo>
                  <a:lnTo>
                    <a:pt x="2899" y="2898"/>
                  </a:lnTo>
                  <a:lnTo>
                    <a:pt x="2777" y="2996"/>
                  </a:lnTo>
                  <a:lnTo>
                    <a:pt x="2655" y="3093"/>
                  </a:lnTo>
                  <a:lnTo>
                    <a:pt x="2509" y="3191"/>
                  </a:lnTo>
                  <a:lnTo>
                    <a:pt x="2363" y="3239"/>
                  </a:lnTo>
                  <a:lnTo>
                    <a:pt x="2217" y="3312"/>
                  </a:lnTo>
                  <a:lnTo>
                    <a:pt x="2046" y="3337"/>
                  </a:lnTo>
                  <a:lnTo>
                    <a:pt x="1876" y="3385"/>
                  </a:lnTo>
                  <a:lnTo>
                    <a:pt x="1706" y="3385"/>
                  </a:lnTo>
                  <a:lnTo>
                    <a:pt x="1706" y="3385"/>
                  </a:lnTo>
                  <a:lnTo>
                    <a:pt x="1535" y="3385"/>
                  </a:lnTo>
                  <a:lnTo>
                    <a:pt x="1365" y="3337"/>
                  </a:lnTo>
                  <a:lnTo>
                    <a:pt x="1194" y="3312"/>
                  </a:lnTo>
                  <a:lnTo>
                    <a:pt x="1048" y="3239"/>
                  </a:lnTo>
                  <a:lnTo>
                    <a:pt x="902" y="3191"/>
                  </a:lnTo>
                  <a:lnTo>
                    <a:pt x="756" y="3093"/>
                  </a:lnTo>
                  <a:lnTo>
                    <a:pt x="634" y="2996"/>
                  </a:lnTo>
                  <a:lnTo>
                    <a:pt x="512" y="2898"/>
                  </a:lnTo>
                  <a:lnTo>
                    <a:pt x="390" y="2776"/>
                  </a:lnTo>
                  <a:lnTo>
                    <a:pt x="293" y="2630"/>
                  </a:lnTo>
                  <a:lnTo>
                    <a:pt x="220" y="2484"/>
                  </a:lnTo>
                  <a:lnTo>
                    <a:pt x="147" y="2338"/>
                  </a:lnTo>
                  <a:lnTo>
                    <a:pt x="74" y="2192"/>
                  </a:lnTo>
                  <a:lnTo>
                    <a:pt x="49" y="2021"/>
                  </a:lnTo>
                  <a:lnTo>
                    <a:pt x="25" y="1851"/>
                  </a:lnTo>
                  <a:lnTo>
                    <a:pt x="1" y="1680"/>
                  </a:lnTo>
                  <a:lnTo>
                    <a:pt x="1" y="1680"/>
                  </a:lnTo>
                  <a:lnTo>
                    <a:pt x="25" y="1510"/>
                  </a:lnTo>
                  <a:lnTo>
                    <a:pt x="49" y="1340"/>
                  </a:lnTo>
                  <a:lnTo>
                    <a:pt x="74" y="1193"/>
                  </a:lnTo>
                  <a:lnTo>
                    <a:pt x="147" y="1023"/>
                  </a:lnTo>
                  <a:lnTo>
                    <a:pt x="220" y="877"/>
                  </a:lnTo>
                  <a:lnTo>
                    <a:pt x="293" y="731"/>
                  </a:lnTo>
                  <a:lnTo>
                    <a:pt x="390" y="609"/>
                  </a:lnTo>
                  <a:lnTo>
                    <a:pt x="512" y="487"/>
                  </a:lnTo>
                  <a:lnTo>
                    <a:pt x="634" y="390"/>
                  </a:lnTo>
                  <a:lnTo>
                    <a:pt x="756" y="292"/>
                  </a:lnTo>
                  <a:lnTo>
                    <a:pt x="902" y="195"/>
                  </a:lnTo>
                  <a:lnTo>
                    <a:pt x="1048" y="122"/>
                  </a:lnTo>
                  <a:lnTo>
                    <a:pt x="1194" y="73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998" y="24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0" name="Google Shape;110;p13"/>
            <p:cNvSpPr/>
            <p:nvPr/>
          </p:nvSpPr>
          <p:spPr>
            <a:xfrm>
              <a:off x="6058550" y="1776125"/>
              <a:ext cx="182075" cy="182075"/>
            </a:xfrm>
            <a:custGeom>
              <a:avLst/>
              <a:gdLst/>
              <a:ahLst/>
              <a:cxnLst/>
              <a:rect l="l" t="t" r="r" b="b"/>
              <a:pathLst>
                <a:path w="7283" h="7283" fill="none" extrusionOk="0">
                  <a:moveTo>
                    <a:pt x="5431" y="463"/>
                  </a:moveTo>
                  <a:lnTo>
                    <a:pt x="5431" y="463"/>
                  </a:lnTo>
                  <a:lnTo>
                    <a:pt x="5042" y="269"/>
                  </a:lnTo>
                  <a:lnTo>
                    <a:pt x="4823" y="195"/>
                  </a:lnTo>
                  <a:lnTo>
                    <a:pt x="4603" y="122"/>
                  </a:lnTo>
                  <a:lnTo>
                    <a:pt x="4360" y="74"/>
                  </a:lnTo>
                  <a:lnTo>
                    <a:pt x="4141" y="25"/>
                  </a:lnTo>
                  <a:lnTo>
                    <a:pt x="3897" y="1"/>
                  </a:lnTo>
                  <a:lnTo>
                    <a:pt x="3654" y="1"/>
                  </a:lnTo>
                  <a:lnTo>
                    <a:pt x="3654" y="1"/>
                  </a:lnTo>
                  <a:lnTo>
                    <a:pt x="3288" y="25"/>
                  </a:lnTo>
                  <a:lnTo>
                    <a:pt x="2923" y="74"/>
                  </a:lnTo>
                  <a:lnTo>
                    <a:pt x="2558" y="147"/>
                  </a:lnTo>
                  <a:lnTo>
                    <a:pt x="2241" y="293"/>
                  </a:lnTo>
                  <a:lnTo>
                    <a:pt x="1924" y="439"/>
                  </a:lnTo>
                  <a:lnTo>
                    <a:pt x="1608" y="609"/>
                  </a:lnTo>
                  <a:lnTo>
                    <a:pt x="1340" y="829"/>
                  </a:lnTo>
                  <a:lnTo>
                    <a:pt x="1072" y="1072"/>
                  </a:lnTo>
                  <a:lnTo>
                    <a:pt x="828" y="1316"/>
                  </a:lnTo>
                  <a:lnTo>
                    <a:pt x="633" y="1608"/>
                  </a:lnTo>
                  <a:lnTo>
                    <a:pt x="439" y="1900"/>
                  </a:lnTo>
                  <a:lnTo>
                    <a:pt x="293" y="2217"/>
                  </a:lnTo>
                  <a:lnTo>
                    <a:pt x="171" y="2558"/>
                  </a:lnTo>
                  <a:lnTo>
                    <a:pt x="73" y="2899"/>
                  </a:lnTo>
                  <a:lnTo>
                    <a:pt x="25" y="3264"/>
                  </a:lnTo>
                  <a:lnTo>
                    <a:pt x="0" y="3629"/>
                  </a:lnTo>
                  <a:lnTo>
                    <a:pt x="0" y="3629"/>
                  </a:lnTo>
                  <a:lnTo>
                    <a:pt x="25" y="4019"/>
                  </a:lnTo>
                  <a:lnTo>
                    <a:pt x="73" y="4360"/>
                  </a:lnTo>
                  <a:lnTo>
                    <a:pt x="171" y="4725"/>
                  </a:lnTo>
                  <a:lnTo>
                    <a:pt x="293" y="5066"/>
                  </a:lnTo>
                  <a:lnTo>
                    <a:pt x="439" y="5383"/>
                  </a:lnTo>
                  <a:lnTo>
                    <a:pt x="633" y="5675"/>
                  </a:lnTo>
                  <a:lnTo>
                    <a:pt x="828" y="5943"/>
                  </a:lnTo>
                  <a:lnTo>
                    <a:pt x="1072" y="6211"/>
                  </a:lnTo>
                  <a:lnTo>
                    <a:pt x="1340" y="6455"/>
                  </a:lnTo>
                  <a:lnTo>
                    <a:pt x="1608" y="6650"/>
                  </a:lnTo>
                  <a:lnTo>
                    <a:pt x="1924" y="6844"/>
                  </a:lnTo>
                  <a:lnTo>
                    <a:pt x="2241" y="6990"/>
                  </a:lnTo>
                  <a:lnTo>
                    <a:pt x="2558" y="7112"/>
                  </a:lnTo>
                  <a:lnTo>
                    <a:pt x="2923" y="7210"/>
                  </a:lnTo>
                  <a:lnTo>
                    <a:pt x="3288" y="7258"/>
                  </a:lnTo>
                  <a:lnTo>
                    <a:pt x="3654" y="7283"/>
                  </a:lnTo>
                  <a:lnTo>
                    <a:pt x="3654" y="7283"/>
                  </a:lnTo>
                  <a:lnTo>
                    <a:pt x="4019" y="7258"/>
                  </a:lnTo>
                  <a:lnTo>
                    <a:pt x="4384" y="7210"/>
                  </a:lnTo>
                  <a:lnTo>
                    <a:pt x="4725" y="7112"/>
                  </a:lnTo>
                  <a:lnTo>
                    <a:pt x="5066" y="6990"/>
                  </a:lnTo>
                  <a:lnTo>
                    <a:pt x="5383" y="6844"/>
                  </a:lnTo>
                  <a:lnTo>
                    <a:pt x="5675" y="6650"/>
                  </a:lnTo>
                  <a:lnTo>
                    <a:pt x="5967" y="6455"/>
                  </a:lnTo>
                  <a:lnTo>
                    <a:pt x="6235" y="6211"/>
                  </a:lnTo>
                  <a:lnTo>
                    <a:pt x="6454" y="5943"/>
                  </a:lnTo>
                  <a:lnTo>
                    <a:pt x="6674" y="5675"/>
                  </a:lnTo>
                  <a:lnTo>
                    <a:pt x="6844" y="5383"/>
                  </a:lnTo>
                  <a:lnTo>
                    <a:pt x="7014" y="5066"/>
                  </a:lnTo>
                  <a:lnTo>
                    <a:pt x="7136" y="4725"/>
                  </a:lnTo>
                  <a:lnTo>
                    <a:pt x="7209" y="4360"/>
                  </a:lnTo>
                  <a:lnTo>
                    <a:pt x="7282" y="4019"/>
                  </a:lnTo>
                  <a:lnTo>
                    <a:pt x="7282" y="3629"/>
                  </a:lnTo>
                  <a:lnTo>
                    <a:pt x="7282" y="3629"/>
                  </a:lnTo>
                  <a:lnTo>
                    <a:pt x="7282" y="3386"/>
                  </a:lnTo>
                  <a:lnTo>
                    <a:pt x="7258" y="3167"/>
                  </a:lnTo>
                  <a:lnTo>
                    <a:pt x="7234" y="2923"/>
                  </a:lnTo>
                  <a:lnTo>
                    <a:pt x="7161" y="2704"/>
                  </a:lnTo>
                  <a:lnTo>
                    <a:pt x="7112" y="2485"/>
                  </a:lnTo>
                  <a:lnTo>
                    <a:pt x="7014" y="2266"/>
                  </a:lnTo>
                  <a:lnTo>
                    <a:pt x="6820" y="1852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5971475" y="2001400"/>
              <a:ext cx="74925" cy="70675"/>
            </a:xfrm>
            <a:custGeom>
              <a:avLst/>
              <a:gdLst/>
              <a:ahLst/>
              <a:cxnLst/>
              <a:rect l="l" t="t" r="r" b="b"/>
              <a:pathLst>
                <a:path w="2997" h="2827" fill="none" extrusionOk="0">
                  <a:moveTo>
                    <a:pt x="1462" y="1"/>
                  </a:moveTo>
                  <a:lnTo>
                    <a:pt x="293" y="1170"/>
                  </a:lnTo>
                  <a:lnTo>
                    <a:pt x="293" y="1170"/>
                  </a:lnTo>
                  <a:lnTo>
                    <a:pt x="171" y="1316"/>
                  </a:lnTo>
                  <a:lnTo>
                    <a:pt x="74" y="1487"/>
                  </a:lnTo>
                  <a:lnTo>
                    <a:pt x="25" y="1657"/>
                  </a:lnTo>
                  <a:lnTo>
                    <a:pt x="1" y="1852"/>
                  </a:lnTo>
                  <a:lnTo>
                    <a:pt x="25" y="2047"/>
                  </a:lnTo>
                  <a:lnTo>
                    <a:pt x="74" y="2217"/>
                  </a:lnTo>
                  <a:lnTo>
                    <a:pt x="171" y="2388"/>
                  </a:lnTo>
                  <a:lnTo>
                    <a:pt x="293" y="2534"/>
                  </a:lnTo>
                  <a:lnTo>
                    <a:pt x="293" y="2534"/>
                  </a:lnTo>
                  <a:lnTo>
                    <a:pt x="439" y="2656"/>
                  </a:lnTo>
                  <a:lnTo>
                    <a:pt x="609" y="2753"/>
                  </a:lnTo>
                  <a:lnTo>
                    <a:pt x="804" y="2802"/>
                  </a:lnTo>
                  <a:lnTo>
                    <a:pt x="975" y="2826"/>
                  </a:lnTo>
                  <a:lnTo>
                    <a:pt x="975" y="2826"/>
                  </a:lnTo>
                  <a:lnTo>
                    <a:pt x="1170" y="2802"/>
                  </a:lnTo>
                  <a:lnTo>
                    <a:pt x="1340" y="2753"/>
                  </a:lnTo>
                  <a:lnTo>
                    <a:pt x="1511" y="2656"/>
                  </a:lnTo>
                  <a:lnTo>
                    <a:pt x="1681" y="2534"/>
                  </a:lnTo>
                  <a:lnTo>
                    <a:pt x="2850" y="1365"/>
                  </a:lnTo>
                  <a:lnTo>
                    <a:pt x="2850" y="1365"/>
                  </a:lnTo>
                  <a:lnTo>
                    <a:pt x="2996" y="1194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2" name="Google Shape;112;p13"/>
            <p:cNvSpPr/>
            <p:nvPr/>
          </p:nvSpPr>
          <p:spPr>
            <a:xfrm>
              <a:off x="6253375" y="2001400"/>
              <a:ext cx="74325" cy="70675"/>
            </a:xfrm>
            <a:custGeom>
              <a:avLst/>
              <a:gdLst/>
              <a:ahLst/>
              <a:cxnLst/>
              <a:rect l="l" t="t" r="r" b="b"/>
              <a:pathLst>
                <a:path w="2973" h="2827" fill="none" extrusionOk="0">
                  <a:moveTo>
                    <a:pt x="1" y="1194"/>
                  </a:moveTo>
                  <a:lnTo>
                    <a:pt x="1" y="1194"/>
                  </a:lnTo>
                  <a:lnTo>
                    <a:pt x="123" y="1365"/>
                  </a:lnTo>
                  <a:lnTo>
                    <a:pt x="1316" y="2534"/>
                  </a:lnTo>
                  <a:lnTo>
                    <a:pt x="1316" y="2534"/>
                  </a:lnTo>
                  <a:lnTo>
                    <a:pt x="1462" y="2656"/>
                  </a:lnTo>
                  <a:lnTo>
                    <a:pt x="1633" y="2753"/>
                  </a:lnTo>
                  <a:lnTo>
                    <a:pt x="1827" y="2802"/>
                  </a:lnTo>
                  <a:lnTo>
                    <a:pt x="1998" y="2826"/>
                  </a:lnTo>
                  <a:lnTo>
                    <a:pt x="1998" y="2826"/>
                  </a:lnTo>
                  <a:lnTo>
                    <a:pt x="2193" y="2802"/>
                  </a:lnTo>
                  <a:lnTo>
                    <a:pt x="2363" y="2753"/>
                  </a:lnTo>
                  <a:lnTo>
                    <a:pt x="2534" y="2656"/>
                  </a:lnTo>
                  <a:lnTo>
                    <a:pt x="2704" y="2534"/>
                  </a:lnTo>
                  <a:lnTo>
                    <a:pt x="2704" y="2534"/>
                  </a:lnTo>
                  <a:lnTo>
                    <a:pt x="2826" y="2388"/>
                  </a:lnTo>
                  <a:lnTo>
                    <a:pt x="2923" y="2217"/>
                  </a:lnTo>
                  <a:lnTo>
                    <a:pt x="2972" y="2047"/>
                  </a:lnTo>
                  <a:lnTo>
                    <a:pt x="2972" y="1852"/>
                  </a:lnTo>
                  <a:lnTo>
                    <a:pt x="2972" y="1657"/>
                  </a:lnTo>
                  <a:lnTo>
                    <a:pt x="2923" y="1487"/>
                  </a:lnTo>
                  <a:lnTo>
                    <a:pt x="2826" y="1316"/>
                  </a:lnTo>
                  <a:lnTo>
                    <a:pt x="2704" y="1170"/>
                  </a:lnTo>
                  <a:lnTo>
                    <a:pt x="1535" y="1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6137700" y="1623900"/>
              <a:ext cx="250875" cy="255150"/>
            </a:xfrm>
            <a:custGeom>
              <a:avLst/>
              <a:gdLst/>
              <a:ahLst/>
              <a:cxnLst/>
              <a:rect l="l" t="t" r="r" b="b"/>
              <a:pathLst>
                <a:path w="10035" h="10206" fill="none" extrusionOk="0">
                  <a:moveTo>
                    <a:pt x="9718" y="2412"/>
                  </a:moveTo>
                  <a:lnTo>
                    <a:pt x="8671" y="2217"/>
                  </a:lnTo>
                  <a:lnTo>
                    <a:pt x="9694" y="1194"/>
                  </a:lnTo>
                  <a:lnTo>
                    <a:pt x="9694" y="1194"/>
                  </a:lnTo>
                  <a:lnTo>
                    <a:pt x="9767" y="1121"/>
                  </a:lnTo>
                  <a:lnTo>
                    <a:pt x="9815" y="1024"/>
                  </a:lnTo>
                  <a:lnTo>
                    <a:pt x="9840" y="951"/>
                  </a:lnTo>
                  <a:lnTo>
                    <a:pt x="9840" y="853"/>
                  </a:lnTo>
                  <a:lnTo>
                    <a:pt x="9840" y="756"/>
                  </a:lnTo>
                  <a:lnTo>
                    <a:pt x="9815" y="658"/>
                  </a:lnTo>
                  <a:lnTo>
                    <a:pt x="9767" y="585"/>
                  </a:lnTo>
                  <a:lnTo>
                    <a:pt x="9694" y="512"/>
                  </a:lnTo>
                  <a:lnTo>
                    <a:pt x="9694" y="512"/>
                  </a:lnTo>
                  <a:lnTo>
                    <a:pt x="9621" y="439"/>
                  </a:lnTo>
                  <a:lnTo>
                    <a:pt x="9548" y="391"/>
                  </a:lnTo>
                  <a:lnTo>
                    <a:pt x="9450" y="366"/>
                  </a:lnTo>
                  <a:lnTo>
                    <a:pt x="9353" y="366"/>
                  </a:lnTo>
                  <a:lnTo>
                    <a:pt x="9255" y="366"/>
                  </a:lnTo>
                  <a:lnTo>
                    <a:pt x="9182" y="391"/>
                  </a:lnTo>
                  <a:lnTo>
                    <a:pt x="9085" y="439"/>
                  </a:lnTo>
                  <a:lnTo>
                    <a:pt x="9012" y="512"/>
                  </a:lnTo>
                  <a:lnTo>
                    <a:pt x="7867" y="1657"/>
                  </a:lnTo>
                  <a:lnTo>
                    <a:pt x="7867" y="1657"/>
                  </a:lnTo>
                  <a:lnTo>
                    <a:pt x="7818" y="1487"/>
                  </a:lnTo>
                  <a:lnTo>
                    <a:pt x="7599" y="317"/>
                  </a:lnTo>
                  <a:lnTo>
                    <a:pt x="7599" y="317"/>
                  </a:lnTo>
                  <a:lnTo>
                    <a:pt x="7575" y="196"/>
                  </a:lnTo>
                  <a:lnTo>
                    <a:pt x="7526" y="98"/>
                  </a:lnTo>
                  <a:lnTo>
                    <a:pt x="7477" y="50"/>
                  </a:lnTo>
                  <a:lnTo>
                    <a:pt x="7404" y="1"/>
                  </a:lnTo>
                  <a:lnTo>
                    <a:pt x="7331" y="1"/>
                  </a:lnTo>
                  <a:lnTo>
                    <a:pt x="7234" y="25"/>
                  </a:lnTo>
                  <a:lnTo>
                    <a:pt x="7161" y="74"/>
                  </a:lnTo>
                  <a:lnTo>
                    <a:pt x="7063" y="147"/>
                  </a:lnTo>
                  <a:lnTo>
                    <a:pt x="5432" y="1754"/>
                  </a:lnTo>
                  <a:lnTo>
                    <a:pt x="5432" y="1754"/>
                  </a:lnTo>
                  <a:lnTo>
                    <a:pt x="5358" y="1852"/>
                  </a:lnTo>
                  <a:lnTo>
                    <a:pt x="5285" y="1974"/>
                  </a:lnTo>
                  <a:lnTo>
                    <a:pt x="5212" y="2120"/>
                  </a:lnTo>
                  <a:lnTo>
                    <a:pt x="5164" y="2242"/>
                  </a:lnTo>
                  <a:lnTo>
                    <a:pt x="5139" y="2388"/>
                  </a:lnTo>
                  <a:lnTo>
                    <a:pt x="5115" y="2534"/>
                  </a:lnTo>
                  <a:lnTo>
                    <a:pt x="5115" y="2680"/>
                  </a:lnTo>
                  <a:lnTo>
                    <a:pt x="5115" y="2802"/>
                  </a:lnTo>
                  <a:lnTo>
                    <a:pt x="5334" y="3971"/>
                  </a:lnTo>
                  <a:lnTo>
                    <a:pt x="5334" y="3971"/>
                  </a:lnTo>
                  <a:lnTo>
                    <a:pt x="5383" y="4141"/>
                  </a:lnTo>
                  <a:lnTo>
                    <a:pt x="147" y="9378"/>
                  </a:lnTo>
                  <a:lnTo>
                    <a:pt x="147" y="9378"/>
                  </a:lnTo>
                  <a:lnTo>
                    <a:pt x="73" y="9451"/>
                  </a:lnTo>
                  <a:lnTo>
                    <a:pt x="25" y="9548"/>
                  </a:lnTo>
                  <a:lnTo>
                    <a:pt x="0" y="9645"/>
                  </a:lnTo>
                  <a:lnTo>
                    <a:pt x="0" y="9718"/>
                  </a:lnTo>
                  <a:lnTo>
                    <a:pt x="0" y="9816"/>
                  </a:lnTo>
                  <a:lnTo>
                    <a:pt x="25" y="9913"/>
                  </a:lnTo>
                  <a:lnTo>
                    <a:pt x="73" y="9986"/>
                  </a:lnTo>
                  <a:lnTo>
                    <a:pt x="147" y="10059"/>
                  </a:lnTo>
                  <a:lnTo>
                    <a:pt x="147" y="10059"/>
                  </a:lnTo>
                  <a:lnTo>
                    <a:pt x="220" y="10133"/>
                  </a:lnTo>
                  <a:lnTo>
                    <a:pt x="293" y="10181"/>
                  </a:lnTo>
                  <a:lnTo>
                    <a:pt x="390" y="10206"/>
                  </a:lnTo>
                  <a:lnTo>
                    <a:pt x="488" y="10206"/>
                  </a:lnTo>
                  <a:lnTo>
                    <a:pt x="488" y="10206"/>
                  </a:lnTo>
                  <a:lnTo>
                    <a:pt x="585" y="10206"/>
                  </a:lnTo>
                  <a:lnTo>
                    <a:pt x="658" y="10181"/>
                  </a:lnTo>
                  <a:lnTo>
                    <a:pt x="755" y="10133"/>
                  </a:lnTo>
                  <a:lnTo>
                    <a:pt x="828" y="10059"/>
                  </a:lnTo>
                  <a:lnTo>
                    <a:pt x="6187" y="4726"/>
                  </a:lnTo>
                  <a:lnTo>
                    <a:pt x="7234" y="4896"/>
                  </a:lnTo>
                  <a:lnTo>
                    <a:pt x="7234" y="4896"/>
                  </a:lnTo>
                  <a:lnTo>
                    <a:pt x="7356" y="4921"/>
                  </a:lnTo>
                  <a:lnTo>
                    <a:pt x="7502" y="4921"/>
                  </a:lnTo>
                  <a:lnTo>
                    <a:pt x="7624" y="4896"/>
                  </a:lnTo>
                  <a:lnTo>
                    <a:pt x="7770" y="4848"/>
                  </a:lnTo>
                  <a:lnTo>
                    <a:pt x="7916" y="4799"/>
                  </a:lnTo>
                  <a:lnTo>
                    <a:pt x="8038" y="4750"/>
                  </a:lnTo>
                  <a:lnTo>
                    <a:pt x="8159" y="4677"/>
                  </a:lnTo>
                  <a:lnTo>
                    <a:pt x="8257" y="4580"/>
                  </a:lnTo>
                  <a:lnTo>
                    <a:pt x="9889" y="2948"/>
                  </a:lnTo>
                  <a:lnTo>
                    <a:pt x="9889" y="2948"/>
                  </a:lnTo>
                  <a:lnTo>
                    <a:pt x="9962" y="2875"/>
                  </a:lnTo>
                  <a:lnTo>
                    <a:pt x="10010" y="2777"/>
                  </a:lnTo>
                  <a:lnTo>
                    <a:pt x="10035" y="2704"/>
                  </a:lnTo>
                  <a:lnTo>
                    <a:pt x="10010" y="2607"/>
                  </a:lnTo>
                  <a:lnTo>
                    <a:pt x="9986" y="2558"/>
                  </a:lnTo>
                  <a:lnTo>
                    <a:pt x="9913" y="2485"/>
                  </a:lnTo>
                  <a:lnTo>
                    <a:pt x="9815" y="2436"/>
                  </a:lnTo>
                  <a:lnTo>
                    <a:pt x="9718" y="2412"/>
                  </a:lnTo>
                  <a:lnTo>
                    <a:pt x="9718" y="2412"/>
                  </a:lnTo>
                  <a:close/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5"/>
          <p:cNvSpPr txBox="1"/>
          <p:nvPr>
            <p:ph type="ctrTitle" idx="4294967295"/>
          </p:nvPr>
        </p:nvSpPr>
        <p:spPr>
          <a:xfrm>
            <a:off x="685800" y="499125"/>
            <a:ext cx="6593700" cy="75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Hello!</a:t>
            </a:r>
            <a:endParaRPr lang="en-GB"/>
          </a:p>
        </p:txBody>
      </p:sp>
      <p:sp>
        <p:nvSpPr>
          <p:cNvPr id="135" name="Google Shape;135;p15"/>
          <p:cNvSpPr txBox="1"/>
          <p:nvPr>
            <p:ph type="subTitle" idx="4294967295"/>
          </p:nvPr>
        </p:nvSpPr>
        <p:spPr>
          <a:xfrm>
            <a:off x="685800" y="1259025"/>
            <a:ext cx="5200200" cy="2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FFFFFF"/>
                </a:solidFill>
              </a:rPr>
              <a:t>I am Jayden Smith</a:t>
            </a:r>
            <a:endParaRPr sz="2400" b="1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2400">
                <a:solidFill>
                  <a:srgbClr val="FFFFFF"/>
                </a:solidFill>
              </a:rPr>
              <a:t>I am here because I love to give presentations. </a:t>
            </a:r>
            <a:endParaRPr sz="2400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2400">
                <a:solidFill>
                  <a:srgbClr val="FFFFFF"/>
                </a:solidFill>
              </a:rPr>
              <a:t>You can find me at @username</a:t>
            </a:r>
            <a:endParaRPr sz="2400" b="1">
              <a:solidFill>
                <a:srgbClr val="FFFFFF"/>
              </a:solidFill>
            </a:endParaRPr>
          </a:p>
        </p:txBody>
      </p:sp>
      <p:pic>
        <p:nvPicPr>
          <p:cNvPr id="136" name="Google Shape;136;p15"/>
          <p:cNvPicPr preferRelativeResize="0"/>
          <p:nvPr/>
        </p:nvPicPr>
        <p:blipFill rotWithShape="1">
          <a:blip r:embed="rId1"/>
          <a:srcRect t="30539" b="2793"/>
          <a:stretch>
            <a:fillRect/>
          </a:stretch>
        </p:blipFill>
        <p:spPr>
          <a:xfrm>
            <a:off x="6421762" y="1234300"/>
            <a:ext cx="2728326" cy="2728326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15"/>
          <p:cNvSpPr txBox="1"/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7"/>
          <p:cNvSpPr txBox="1"/>
          <p:nvPr>
            <p:ph type="body" idx="1"/>
          </p:nvPr>
        </p:nvSpPr>
        <p:spPr>
          <a:xfrm>
            <a:off x="1556175" y="2300275"/>
            <a:ext cx="6031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Quotations are commonly printed as a means of inspiration and to invoke philosophical thoughts from the reader.</a:t>
            </a:r>
            <a:endParaRPr lang="en-GB"/>
          </a:p>
        </p:txBody>
      </p:sp>
      <p:sp>
        <p:nvSpPr>
          <p:cNvPr id="151" name="Google Shape;151;p17"/>
          <p:cNvSpPr txBox="1"/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8"/>
          <p:cNvSpPr txBox="1"/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This is a slide title</a:t>
            </a:r>
            <a:endParaRPr lang="en-GB"/>
          </a:p>
        </p:txBody>
      </p:sp>
      <p:sp>
        <p:nvSpPr>
          <p:cNvPr id="157" name="Google Shape;157;p18"/>
          <p:cNvSpPr txBox="1"/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spcBef>
                <a:spcPts val="600"/>
              </a:spcBef>
              <a:spcAft>
                <a:spcPts val="0"/>
              </a:spcAft>
              <a:buSzPts val="2800"/>
              <a:buChar char="▪"/>
            </a:pPr>
            <a:r>
              <a:rPr lang="en-GB"/>
              <a:t>Here you have a list of items</a:t>
            </a:r>
            <a:endParaRPr lang="en-GB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Char char="▪"/>
            </a:pPr>
            <a:r>
              <a:rPr lang="en-GB"/>
              <a:t>And some text</a:t>
            </a:r>
            <a:endParaRPr lang="en-GB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Char char="▪"/>
            </a:pPr>
            <a:r>
              <a:rPr lang="en-GB"/>
              <a:t>But remember not to overload your slides with content</a:t>
            </a:r>
            <a:endParaRPr lang="en-GB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Your audience will listen to you or read the content, but won’t do both. </a:t>
            </a:r>
            <a:endParaRPr lang="en-GB"/>
          </a:p>
        </p:txBody>
      </p:sp>
      <p:grpSp>
        <p:nvGrpSpPr>
          <p:cNvPr id="158" name="Google Shape;158;p18"/>
          <p:cNvGrpSpPr/>
          <p:nvPr/>
        </p:nvGrpSpPr>
        <p:grpSpPr>
          <a:xfrm>
            <a:off x="333623" y="861852"/>
            <a:ext cx="366458" cy="366437"/>
            <a:chOff x="1923675" y="1633650"/>
            <a:chExt cx="436000" cy="435975"/>
          </a:xfrm>
        </p:grpSpPr>
        <p:sp>
          <p:nvSpPr>
            <p:cNvPr id="159" name="Google Shape;159;p18"/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l" t="t" r="r" b="b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0" name="Google Shape;160;p18"/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1" name="Google Shape;161;p18"/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l" t="t" r="r" b="b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2" name="Google Shape;162;p18"/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3" name="Google Shape;163;p18"/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l" t="t" r="r" b="b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4" name="Google Shape;164;p18"/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l" t="t" r="r" b="b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65" name="Google Shape;165;p18"/>
          <p:cNvSpPr txBox="1"/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9"/>
          <p:cNvSpPr txBox="1"/>
          <p:nvPr>
            <p:ph type="ctrTitle" idx="4294967295"/>
          </p:nvPr>
        </p:nvSpPr>
        <p:spPr>
          <a:xfrm>
            <a:off x="685800" y="1583350"/>
            <a:ext cx="41532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chemeClr val="accent6"/>
                </a:solidFill>
              </a:rPr>
              <a:t>BIG CONCEPT</a:t>
            </a:r>
            <a:endParaRPr sz="6000">
              <a:solidFill>
                <a:schemeClr val="accent6"/>
              </a:solidFill>
            </a:endParaRPr>
          </a:p>
        </p:txBody>
      </p:sp>
      <p:sp>
        <p:nvSpPr>
          <p:cNvPr id="171" name="Google Shape;171;p19"/>
          <p:cNvSpPr txBox="1"/>
          <p:nvPr>
            <p:ph type="subTitle" idx="4294967295"/>
          </p:nvPr>
        </p:nvSpPr>
        <p:spPr>
          <a:xfrm>
            <a:off x="685800" y="3106752"/>
            <a:ext cx="4153200" cy="7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2400"/>
              <a:t>Bring the attention of your audience over a key concept using icons or illustrations</a:t>
            </a:r>
            <a:endParaRPr sz="2400"/>
          </a:p>
        </p:txBody>
      </p:sp>
      <p:sp>
        <p:nvSpPr>
          <p:cNvPr id="172" name="Google Shape;172;p19"/>
          <p:cNvSpPr/>
          <p:nvPr/>
        </p:nvSpPr>
        <p:spPr>
          <a:xfrm>
            <a:off x="7214073" y="747704"/>
            <a:ext cx="354081" cy="338090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73" name="Google Shape;173;p19"/>
          <p:cNvGrpSpPr/>
          <p:nvPr/>
        </p:nvGrpSpPr>
        <p:grpSpPr>
          <a:xfrm>
            <a:off x="6372292" y="1484384"/>
            <a:ext cx="2174700" cy="2174833"/>
            <a:chOff x="6643075" y="3664250"/>
            <a:chExt cx="407950" cy="407975"/>
          </a:xfrm>
        </p:grpSpPr>
        <p:sp>
          <p:nvSpPr>
            <p:cNvPr id="174" name="Google Shape;174;p19"/>
            <p:cNvSpPr/>
            <p:nvPr/>
          </p:nvSpPr>
          <p:spPr>
            <a:xfrm>
              <a:off x="6794075" y="3815250"/>
              <a:ext cx="211300" cy="211300"/>
            </a:xfrm>
            <a:custGeom>
              <a:avLst/>
              <a:gdLst/>
              <a:ahLst/>
              <a:cxnLst/>
              <a:rect l="l" t="t" r="r" b="b"/>
              <a:pathLst>
                <a:path w="8452" h="8452" fill="none" extrusionOk="0">
                  <a:moveTo>
                    <a:pt x="0" y="8135"/>
                  </a:moveTo>
                  <a:lnTo>
                    <a:pt x="0" y="8135"/>
                  </a:lnTo>
                  <a:lnTo>
                    <a:pt x="438" y="8257"/>
                  </a:lnTo>
                  <a:lnTo>
                    <a:pt x="852" y="8354"/>
                  </a:lnTo>
                  <a:lnTo>
                    <a:pt x="1291" y="8403"/>
                  </a:lnTo>
                  <a:lnTo>
                    <a:pt x="1729" y="8452"/>
                  </a:lnTo>
                  <a:lnTo>
                    <a:pt x="2168" y="8452"/>
                  </a:lnTo>
                  <a:lnTo>
                    <a:pt x="2606" y="8427"/>
                  </a:lnTo>
                  <a:lnTo>
                    <a:pt x="3020" y="8378"/>
                  </a:lnTo>
                  <a:lnTo>
                    <a:pt x="3458" y="8281"/>
                  </a:lnTo>
                  <a:lnTo>
                    <a:pt x="3872" y="8184"/>
                  </a:lnTo>
                  <a:lnTo>
                    <a:pt x="4311" y="8037"/>
                  </a:lnTo>
                  <a:lnTo>
                    <a:pt x="4701" y="7867"/>
                  </a:lnTo>
                  <a:lnTo>
                    <a:pt x="5115" y="7672"/>
                  </a:lnTo>
                  <a:lnTo>
                    <a:pt x="5504" y="7429"/>
                  </a:lnTo>
                  <a:lnTo>
                    <a:pt x="5870" y="7185"/>
                  </a:lnTo>
                  <a:lnTo>
                    <a:pt x="6235" y="6893"/>
                  </a:lnTo>
                  <a:lnTo>
                    <a:pt x="6576" y="6576"/>
                  </a:lnTo>
                  <a:lnTo>
                    <a:pt x="6576" y="6576"/>
                  </a:lnTo>
                  <a:lnTo>
                    <a:pt x="6892" y="6235"/>
                  </a:lnTo>
                  <a:lnTo>
                    <a:pt x="7185" y="5870"/>
                  </a:lnTo>
                  <a:lnTo>
                    <a:pt x="7428" y="5505"/>
                  </a:lnTo>
                  <a:lnTo>
                    <a:pt x="7672" y="5115"/>
                  </a:lnTo>
                  <a:lnTo>
                    <a:pt x="7867" y="4701"/>
                  </a:lnTo>
                  <a:lnTo>
                    <a:pt x="8037" y="4311"/>
                  </a:lnTo>
                  <a:lnTo>
                    <a:pt x="8183" y="3873"/>
                  </a:lnTo>
                  <a:lnTo>
                    <a:pt x="8281" y="3459"/>
                  </a:lnTo>
                  <a:lnTo>
                    <a:pt x="8378" y="3020"/>
                  </a:lnTo>
                  <a:lnTo>
                    <a:pt x="8427" y="2606"/>
                  </a:lnTo>
                  <a:lnTo>
                    <a:pt x="8451" y="2168"/>
                  </a:lnTo>
                  <a:lnTo>
                    <a:pt x="8451" y="1730"/>
                  </a:lnTo>
                  <a:lnTo>
                    <a:pt x="8402" y="1291"/>
                  </a:lnTo>
                  <a:lnTo>
                    <a:pt x="8354" y="853"/>
                  </a:lnTo>
                  <a:lnTo>
                    <a:pt x="8256" y="439"/>
                  </a:lnTo>
                  <a:lnTo>
                    <a:pt x="8135" y="0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5" name="Google Shape;175;p19"/>
            <p:cNvSpPr/>
            <p:nvPr/>
          </p:nvSpPr>
          <p:spPr>
            <a:xfrm>
              <a:off x="6643075" y="3664250"/>
              <a:ext cx="407950" cy="407975"/>
            </a:xfrm>
            <a:custGeom>
              <a:avLst/>
              <a:gdLst/>
              <a:ahLst/>
              <a:cxnLst/>
              <a:rect l="l" t="t" r="r" b="b"/>
              <a:pathLst>
                <a:path w="16318" h="16319" fill="none" extrusionOk="0">
                  <a:moveTo>
                    <a:pt x="16074" y="244"/>
                  </a:moveTo>
                  <a:lnTo>
                    <a:pt x="16074" y="244"/>
                  </a:lnTo>
                  <a:lnTo>
                    <a:pt x="15928" y="122"/>
                  </a:lnTo>
                  <a:lnTo>
                    <a:pt x="15758" y="49"/>
                  </a:lnTo>
                  <a:lnTo>
                    <a:pt x="15538" y="0"/>
                  </a:lnTo>
                  <a:lnTo>
                    <a:pt x="15319" y="0"/>
                  </a:lnTo>
                  <a:lnTo>
                    <a:pt x="15051" y="25"/>
                  </a:lnTo>
                  <a:lnTo>
                    <a:pt x="14759" y="73"/>
                  </a:lnTo>
                  <a:lnTo>
                    <a:pt x="14442" y="171"/>
                  </a:lnTo>
                  <a:lnTo>
                    <a:pt x="14102" y="293"/>
                  </a:lnTo>
                  <a:lnTo>
                    <a:pt x="13736" y="439"/>
                  </a:lnTo>
                  <a:lnTo>
                    <a:pt x="13347" y="609"/>
                  </a:lnTo>
                  <a:lnTo>
                    <a:pt x="12957" y="828"/>
                  </a:lnTo>
                  <a:lnTo>
                    <a:pt x="12543" y="1048"/>
                  </a:lnTo>
                  <a:lnTo>
                    <a:pt x="11666" y="1608"/>
                  </a:lnTo>
                  <a:lnTo>
                    <a:pt x="10716" y="2265"/>
                  </a:lnTo>
                  <a:lnTo>
                    <a:pt x="10716" y="2265"/>
                  </a:lnTo>
                  <a:lnTo>
                    <a:pt x="10278" y="2095"/>
                  </a:lnTo>
                  <a:lnTo>
                    <a:pt x="9815" y="1949"/>
                  </a:lnTo>
                  <a:lnTo>
                    <a:pt x="9352" y="1851"/>
                  </a:lnTo>
                  <a:lnTo>
                    <a:pt x="8890" y="1778"/>
                  </a:lnTo>
                  <a:lnTo>
                    <a:pt x="8427" y="1730"/>
                  </a:lnTo>
                  <a:lnTo>
                    <a:pt x="7940" y="1730"/>
                  </a:lnTo>
                  <a:lnTo>
                    <a:pt x="7477" y="1778"/>
                  </a:lnTo>
                  <a:lnTo>
                    <a:pt x="7014" y="1827"/>
                  </a:lnTo>
                  <a:lnTo>
                    <a:pt x="6551" y="1924"/>
                  </a:lnTo>
                  <a:lnTo>
                    <a:pt x="6089" y="2070"/>
                  </a:lnTo>
                  <a:lnTo>
                    <a:pt x="5650" y="2241"/>
                  </a:lnTo>
                  <a:lnTo>
                    <a:pt x="5212" y="2436"/>
                  </a:lnTo>
                  <a:lnTo>
                    <a:pt x="4774" y="2679"/>
                  </a:lnTo>
                  <a:lnTo>
                    <a:pt x="4384" y="2972"/>
                  </a:lnTo>
                  <a:lnTo>
                    <a:pt x="3994" y="3264"/>
                  </a:lnTo>
                  <a:lnTo>
                    <a:pt x="3605" y="3605"/>
                  </a:lnTo>
                  <a:lnTo>
                    <a:pt x="3605" y="3605"/>
                  </a:lnTo>
                  <a:lnTo>
                    <a:pt x="3264" y="3995"/>
                  </a:lnTo>
                  <a:lnTo>
                    <a:pt x="2971" y="4384"/>
                  </a:lnTo>
                  <a:lnTo>
                    <a:pt x="2679" y="4774"/>
                  </a:lnTo>
                  <a:lnTo>
                    <a:pt x="2436" y="5212"/>
                  </a:lnTo>
                  <a:lnTo>
                    <a:pt x="2241" y="5651"/>
                  </a:lnTo>
                  <a:lnTo>
                    <a:pt x="2070" y="6089"/>
                  </a:lnTo>
                  <a:lnTo>
                    <a:pt x="1924" y="6552"/>
                  </a:lnTo>
                  <a:lnTo>
                    <a:pt x="1827" y="7015"/>
                  </a:lnTo>
                  <a:lnTo>
                    <a:pt x="1778" y="7477"/>
                  </a:lnTo>
                  <a:lnTo>
                    <a:pt x="1729" y="7940"/>
                  </a:lnTo>
                  <a:lnTo>
                    <a:pt x="1729" y="8427"/>
                  </a:lnTo>
                  <a:lnTo>
                    <a:pt x="1778" y="8890"/>
                  </a:lnTo>
                  <a:lnTo>
                    <a:pt x="1851" y="9353"/>
                  </a:lnTo>
                  <a:lnTo>
                    <a:pt x="1948" y="9815"/>
                  </a:lnTo>
                  <a:lnTo>
                    <a:pt x="2095" y="10278"/>
                  </a:lnTo>
                  <a:lnTo>
                    <a:pt x="2265" y="10716"/>
                  </a:lnTo>
                  <a:lnTo>
                    <a:pt x="2265" y="10716"/>
                  </a:lnTo>
                  <a:lnTo>
                    <a:pt x="1607" y="11666"/>
                  </a:lnTo>
                  <a:lnTo>
                    <a:pt x="1047" y="12543"/>
                  </a:lnTo>
                  <a:lnTo>
                    <a:pt x="828" y="12957"/>
                  </a:lnTo>
                  <a:lnTo>
                    <a:pt x="609" y="13347"/>
                  </a:lnTo>
                  <a:lnTo>
                    <a:pt x="438" y="13737"/>
                  </a:lnTo>
                  <a:lnTo>
                    <a:pt x="292" y="14102"/>
                  </a:lnTo>
                  <a:lnTo>
                    <a:pt x="170" y="14443"/>
                  </a:lnTo>
                  <a:lnTo>
                    <a:pt x="73" y="14759"/>
                  </a:lnTo>
                  <a:lnTo>
                    <a:pt x="24" y="15052"/>
                  </a:lnTo>
                  <a:lnTo>
                    <a:pt x="0" y="15320"/>
                  </a:lnTo>
                  <a:lnTo>
                    <a:pt x="0" y="15539"/>
                  </a:lnTo>
                  <a:lnTo>
                    <a:pt x="49" y="15758"/>
                  </a:lnTo>
                  <a:lnTo>
                    <a:pt x="122" y="15928"/>
                  </a:lnTo>
                  <a:lnTo>
                    <a:pt x="244" y="16075"/>
                  </a:lnTo>
                  <a:lnTo>
                    <a:pt x="244" y="16075"/>
                  </a:lnTo>
                  <a:lnTo>
                    <a:pt x="341" y="16172"/>
                  </a:lnTo>
                  <a:lnTo>
                    <a:pt x="487" y="16245"/>
                  </a:lnTo>
                  <a:lnTo>
                    <a:pt x="633" y="16294"/>
                  </a:lnTo>
                  <a:lnTo>
                    <a:pt x="804" y="16318"/>
                  </a:lnTo>
                  <a:lnTo>
                    <a:pt x="974" y="16318"/>
                  </a:lnTo>
                  <a:lnTo>
                    <a:pt x="1169" y="16318"/>
                  </a:lnTo>
                  <a:lnTo>
                    <a:pt x="1388" y="16269"/>
                  </a:lnTo>
                  <a:lnTo>
                    <a:pt x="1632" y="16221"/>
                  </a:lnTo>
                  <a:lnTo>
                    <a:pt x="2143" y="16075"/>
                  </a:lnTo>
                  <a:lnTo>
                    <a:pt x="2703" y="15831"/>
                  </a:lnTo>
                  <a:lnTo>
                    <a:pt x="3312" y="15539"/>
                  </a:lnTo>
                  <a:lnTo>
                    <a:pt x="3946" y="15149"/>
                  </a:lnTo>
                  <a:lnTo>
                    <a:pt x="4652" y="14711"/>
                  </a:lnTo>
                  <a:lnTo>
                    <a:pt x="5358" y="14224"/>
                  </a:lnTo>
                  <a:lnTo>
                    <a:pt x="6113" y="13663"/>
                  </a:lnTo>
                  <a:lnTo>
                    <a:pt x="6892" y="13055"/>
                  </a:lnTo>
                  <a:lnTo>
                    <a:pt x="7696" y="12397"/>
                  </a:lnTo>
                  <a:lnTo>
                    <a:pt x="8500" y="11691"/>
                  </a:lnTo>
                  <a:lnTo>
                    <a:pt x="9304" y="10936"/>
                  </a:lnTo>
                  <a:lnTo>
                    <a:pt x="10132" y="10132"/>
                  </a:lnTo>
                  <a:lnTo>
                    <a:pt x="10132" y="10132"/>
                  </a:lnTo>
                  <a:lnTo>
                    <a:pt x="10935" y="9304"/>
                  </a:lnTo>
                  <a:lnTo>
                    <a:pt x="11690" y="8500"/>
                  </a:lnTo>
                  <a:lnTo>
                    <a:pt x="12397" y="7696"/>
                  </a:lnTo>
                  <a:lnTo>
                    <a:pt x="13054" y="6893"/>
                  </a:lnTo>
                  <a:lnTo>
                    <a:pt x="13663" y="6113"/>
                  </a:lnTo>
                  <a:lnTo>
                    <a:pt x="14223" y="5358"/>
                  </a:lnTo>
                  <a:lnTo>
                    <a:pt x="14710" y="4652"/>
                  </a:lnTo>
                  <a:lnTo>
                    <a:pt x="15149" y="3946"/>
                  </a:lnTo>
                  <a:lnTo>
                    <a:pt x="15538" y="3313"/>
                  </a:lnTo>
                  <a:lnTo>
                    <a:pt x="15831" y="2704"/>
                  </a:lnTo>
                  <a:lnTo>
                    <a:pt x="16074" y="2144"/>
                  </a:lnTo>
                  <a:lnTo>
                    <a:pt x="16220" y="1632"/>
                  </a:lnTo>
                  <a:lnTo>
                    <a:pt x="16269" y="1389"/>
                  </a:lnTo>
                  <a:lnTo>
                    <a:pt x="16318" y="1169"/>
                  </a:lnTo>
                  <a:lnTo>
                    <a:pt x="16318" y="975"/>
                  </a:lnTo>
                  <a:lnTo>
                    <a:pt x="16318" y="804"/>
                  </a:lnTo>
                  <a:lnTo>
                    <a:pt x="16293" y="634"/>
                  </a:lnTo>
                  <a:lnTo>
                    <a:pt x="16245" y="487"/>
                  </a:lnTo>
                  <a:lnTo>
                    <a:pt x="16172" y="341"/>
                  </a:lnTo>
                  <a:lnTo>
                    <a:pt x="16074" y="244"/>
                  </a:lnTo>
                  <a:lnTo>
                    <a:pt x="16074" y="244"/>
                  </a:lnTo>
                  <a:close/>
                  <a:moveTo>
                    <a:pt x="1827" y="13810"/>
                  </a:moveTo>
                  <a:lnTo>
                    <a:pt x="1827" y="13810"/>
                  </a:lnTo>
                  <a:lnTo>
                    <a:pt x="1754" y="13737"/>
                  </a:lnTo>
                  <a:lnTo>
                    <a:pt x="1729" y="13639"/>
                  </a:lnTo>
                  <a:lnTo>
                    <a:pt x="1681" y="13542"/>
                  </a:lnTo>
                  <a:lnTo>
                    <a:pt x="1681" y="13444"/>
                  </a:lnTo>
                  <a:lnTo>
                    <a:pt x="1681" y="13176"/>
                  </a:lnTo>
                  <a:lnTo>
                    <a:pt x="1754" y="12884"/>
                  </a:lnTo>
                  <a:lnTo>
                    <a:pt x="1875" y="12519"/>
                  </a:lnTo>
                  <a:lnTo>
                    <a:pt x="2046" y="12153"/>
                  </a:lnTo>
                  <a:lnTo>
                    <a:pt x="2265" y="11715"/>
                  </a:lnTo>
                  <a:lnTo>
                    <a:pt x="2533" y="11277"/>
                  </a:lnTo>
                  <a:lnTo>
                    <a:pt x="2533" y="11277"/>
                  </a:lnTo>
                  <a:lnTo>
                    <a:pt x="2752" y="11642"/>
                  </a:lnTo>
                  <a:lnTo>
                    <a:pt x="3020" y="12007"/>
                  </a:lnTo>
                  <a:lnTo>
                    <a:pt x="3288" y="12373"/>
                  </a:lnTo>
                  <a:lnTo>
                    <a:pt x="3605" y="12714"/>
                  </a:lnTo>
                  <a:lnTo>
                    <a:pt x="3605" y="12714"/>
                  </a:lnTo>
                  <a:lnTo>
                    <a:pt x="3897" y="12957"/>
                  </a:lnTo>
                  <a:lnTo>
                    <a:pt x="4165" y="13201"/>
                  </a:lnTo>
                  <a:lnTo>
                    <a:pt x="4165" y="13201"/>
                  </a:lnTo>
                  <a:lnTo>
                    <a:pt x="3751" y="13444"/>
                  </a:lnTo>
                  <a:lnTo>
                    <a:pt x="3361" y="13639"/>
                  </a:lnTo>
                  <a:lnTo>
                    <a:pt x="3020" y="13785"/>
                  </a:lnTo>
                  <a:lnTo>
                    <a:pt x="2679" y="13883"/>
                  </a:lnTo>
                  <a:lnTo>
                    <a:pt x="2411" y="13956"/>
                  </a:lnTo>
                  <a:lnTo>
                    <a:pt x="2168" y="13956"/>
                  </a:lnTo>
                  <a:lnTo>
                    <a:pt x="2070" y="13931"/>
                  </a:lnTo>
                  <a:lnTo>
                    <a:pt x="1973" y="13907"/>
                  </a:lnTo>
                  <a:lnTo>
                    <a:pt x="1900" y="13858"/>
                  </a:lnTo>
                  <a:lnTo>
                    <a:pt x="1827" y="13810"/>
                  </a:lnTo>
                  <a:lnTo>
                    <a:pt x="1827" y="13810"/>
                  </a:lnTo>
                  <a:close/>
                  <a:moveTo>
                    <a:pt x="8159" y="4482"/>
                  </a:moveTo>
                  <a:lnTo>
                    <a:pt x="8159" y="4482"/>
                  </a:lnTo>
                  <a:lnTo>
                    <a:pt x="8037" y="4482"/>
                  </a:lnTo>
                  <a:lnTo>
                    <a:pt x="7940" y="4433"/>
                  </a:lnTo>
                  <a:lnTo>
                    <a:pt x="7842" y="4384"/>
                  </a:lnTo>
                  <a:lnTo>
                    <a:pt x="7745" y="4311"/>
                  </a:lnTo>
                  <a:lnTo>
                    <a:pt x="7672" y="4238"/>
                  </a:lnTo>
                  <a:lnTo>
                    <a:pt x="7623" y="4141"/>
                  </a:lnTo>
                  <a:lnTo>
                    <a:pt x="7574" y="4019"/>
                  </a:lnTo>
                  <a:lnTo>
                    <a:pt x="7574" y="3897"/>
                  </a:lnTo>
                  <a:lnTo>
                    <a:pt x="7574" y="3897"/>
                  </a:lnTo>
                  <a:lnTo>
                    <a:pt x="7574" y="3775"/>
                  </a:lnTo>
                  <a:lnTo>
                    <a:pt x="7623" y="3678"/>
                  </a:lnTo>
                  <a:lnTo>
                    <a:pt x="7672" y="3580"/>
                  </a:lnTo>
                  <a:lnTo>
                    <a:pt x="7745" y="3483"/>
                  </a:lnTo>
                  <a:lnTo>
                    <a:pt x="7842" y="3410"/>
                  </a:lnTo>
                  <a:lnTo>
                    <a:pt x="7940" y="3361"/>
                  </a:lnTo>
                  <a:lnTo>
                    <a:pt x="8037" y="3337"/>
                  </a:lnTo>
                  <a:lnTo>
                    <a:pt x="8159" y="3313"/>
                  </a:lnTo>
                  <a:lnTo>
                    <a:pt x="8159" y="3313"/>
                  </a:lnTo>
                  <a:lnTo>
                    <a:pt x="8281" y="3337"/>
                  </a:lnTo>
                  <a:lnTo>
                    <a:pt x="8378" y="3361"/>
                  </a:lnTo>
                  <a:lnTo>
                    <a:pt x="8476" y="3410"/>
                  </a:lnTo>
                  <a:lnTo>
                    <a:pt x="8573" y="3483"/>
                  </a:lnTo>
                  <a:lnTo>
                    <a:pt x="8646" y="3580"/>
                  </a:lnTo>
                  <a:lnTo>
                    <a:pt x="8695" y="3678"/>
                  </a:lnTo>
                  <a:lnTo>
                    <a:pt x="8743" y="3775"/>
                  </a:lnTo>
                  <a:lnTo>
                    <a:pt x="8743" y="3897"/>
                  </a:lnTo>
                  <a:lnTo>
                    <a:pt x="8743" y="3897"/>
                  </a:lnTo>
                  <a:lnTo>
                    <a:pt x="8743" y="4019"/>
                  </a:lnTo>
                  <a:lnTo>
                    <a:pt x="8695" y="4141"/>
                  </a:lnTo>
                  <a:lnTo>
                    <a:pt x="8646" y="4238"/>
                  </a:lnTo>
                  <a:lnTo>
                    <a:pt x="8573" y="4311"/>
                  </a:lnTo>
                  <a:lnTo>
                    <a:pt x="8476" y="4384"/>
                  </a:lnTo>
                  <a:lnTo>
                    <a:pt x="8378" y="4433"/>
                  </a:lnTo>
                  <a:lnTo>
                    <a:pt x="8281" y="4482"/>
                  </a:lnTo>
                  <a:lnTo>
                    <a:pt x="8159" y="4482"/>
                  </a:lnTo>
                  <a:lnTo>
                    <a:pt x="8159" y="4482"/>
                  </a:lnTo>
                  <a:close/>
                  <a:moveTo>
                    <a:pt x="9133" y="5943"/>
                  </a:moveTo>
                  <a:lnTo>
                    <a:pt x="9133" y="5943"/>
                  </a:lnTo>
                  <a:lnTo>
                    <a:pt x="9036" y="5943"/>
                  </a:lnTo>
                  <a:lnTo>
                    <a:pt x="8963" y="5919"/>
                  </a:lnTo>
                  <a:lnTo>
                    <a:pt x="8841" y="5846"/>
                  </a:lnTo>
                  <a:lnTo>
                    <a:pt x="8768" y="5724"/>
                  </a:lnTo>
                  <a:lnTo>
                    <a:pt x="8743" y="5651"/>
                  </a:lnTo>
                  <a:lnTo>
                    <a:pt x="8743" y="5553"/>
                  </a:lnTo>
                  <a:lnTo>
                    <a:pt x="8743" y="5553"/>
                  </a:lnTo>
                  <a:lnTo>
                    <a:pt x="8743" y="5480"/>
                  </a:lnTo>
                  <a:lnTo>
                    <a:pt x="8768" y="5407"/>
                  </a:lnTo>
                  <a:lnTo>
                    <a:pt x="8841" y="5285"/>
                  </a:lnTo>
                  <a:lnTo>
                    <a:pt x="8963" y="5212"/>
                  </a:lnTo>
                  <a:lnTo>
                    <a:pt x="9036" y="5188"/>
                  </a:lnTo>
                  <a:lnTo>
                    <a:pt x="9133" y="5164"/>
                  </a:lnTo>
                  <a:lnTo>
                    <a:pt x="9133" y="5164"/>
                  </a:lnTo>
                  <a:lnTo>
                    <a:pt x="9206" y="5188"/>
                  </a:lnTo>
                  <a:lnTo>
                    <a:pt x="9279" y="5212"/>
                  </a:lnTo>
                  <a:lnTo>
                    <a:pt x="9401" y="5285"/>
                  </a:lnTo>
                  <a:lnTo>
                    <a:pt x="9474" y="5407"/>
                  </a:lnTo>
                  <a:lnTo>
                    <a:pt x="9498" y="5480"/>
                  </a:lnTo>
                  <a:lnTo>
                    <a:pt x="9523" y="5553"/>
                  </a:lnTo>
                  <a:lnTo>
                    <a:pt x="9523" y="5553"/>
                  </a:lnTo>
                  <a:lnTo>
                    <a:pt x="9498" y="5651"/>
                  </a:lnTo>
                  <a:lnTo>
                    <a:pt x="9474" y="5724"/>
                  </a:lnTo>
                  <a:lnTo>
                    <a:pt x="9401" y="5846"/>
                  </a:lnTo>
                  <a:lnTo>
                    <a:pt x="9279" y="5919"/>
                  </a:lnTo>
                  <a:lnTo>
                    <a:pt x="9206" y="5943"/>
                  </a:lnTo>
                  <a:lnTo>
                    <a:pt x="9133" y="5943"/>
                  </a:lnTo>
                  <a:lnTo>
                    <a:pt x="9133" y="5943"/>
                  </a:lnTo>
                  <a:close/>
                  <a:moveTo>
                    <a:pt x="9986" y="4409"/>
                  </a:moveTo>
                  <a:lnTo>
                    <a:pt x="9986" y="4409"/>
                  </a:lnTo>
                  <a:lnTo>
                    <a:pt x="9888" y="4409"/>
                  </a:lnTo>
                  <a:lnTo>
                    <a:pt x="9815" y="4384"/>
                  </a:lnTo>
                  <a:lnTo>
                    <a:pt x="9693" y="4287"/>
                  </a:lnTo>
                  <a:lnTo>
                    <a:pt x="9620" y="4165"/>
                  </a:lnTo>
                  <a:lnTo>
                    <a:pt x="9596" y="4092"/>
                  </a:lnTo>
                  <a:lnTo>
                    <a:pt x="9596" y="4019"/>
                  </a:lnTo>
                  <a:lnTo>
                    <a:pt x="9596" y="4019"/>
                  </a:lnTo>
                  <a:lnTo>
                    <a:pt x="9596" y="3946"/>
                  </a:lnTo>
                  <a:lnTo>
                    <a:pt x="9620" y="3873"/>
                  </a:lnTo>
                  <a:lnTo>
                    <a:pt x="9693" y="3751"/>
                  </a:lnTo>
                  <a:lnTo>
                    <a:pt x="9815" y="3654"/>
                  </a:lnTo>
                  <a:lnTo>
                    <a:pt x="9888" y="3629"/>
                  </a:lnTo>
                  <a:lnTo>
                    <a:pt x="9986" y="3629"/>
                  </a:lnTo>
                  <a:lnTo>
                    <a:pt x="9986" y="3629"/>
                  </a:lnTo>
                  <a:lnTo>
                    <a:pt x="10059" y="3629"/>
                  </a:lnTo>
                  <a:lnTo>
                    <a:pt x="10132" y="3654"/>
                  </a:lnTo>
                  <a:lnTo>
                    <a:pt x="10253" y="3751"/>
                  </a:lnTo>
                  <a:lnTo>
                    <a:pt x="10327" y="3873"/>
                  </a:lnTo>
                  <a:lnTo>
                    <a:pt x="10351" y="3946"/>
                  </a:lnTo>
                  <a:lnTo>
                    <a:pt x="10375" y="4019"/>
                  </a:lnTo>
                  <a:lnTo>
                    <a:pt x="10375" y="4019"/>
                  </a:lnTo>
                  <a:lnTo>
                    <a:pt x="10351" y="4092"/>
                  </a:lnTo>
                  <a:lnTo>
                    <a:pt x="10327" y="4165"/>
                  </a:lnTo>
                  <a:lnTo>
                    <a:pt x="10253" y="4287"/>
                  </a:lnTo>
                  <a:lnTo>
                    <a:pt x="10132" y="4384"/>
                  </a:lnTo>
                  <a:lnTo>
                    <a:pt x="10059" y="4409"/>
                  </a:lnTo>
                  <a:lnTo>
                    <a:pt x="9986" y="4409"/>
                  </a:lnTo>
                  <a:lnTo>
                    <a:pt x="9986" y="4409"/>
                  </a:lnTo>
                  <a:close/>
                  <a:moveTo>
                    <a:pt x="13200" y="4165"/>
                  </a:moveTo>
                  <a:lnTo>
                    <a:pt x="13200" y="4165"/>
                  </a:lnTo>
                  <a:lnTo>
                    <a:pt x="12957" y="3897"/>
                  </a:lnTo>
                  <a:lnTo>
                    <a:pt x="12713" y="3605"/>
                  </a:lnTo>
                  <a:lnTo>
                    <a:pt x="12713" y="3605"/>
                  </a:lnTo>
                  <a:lnTo>
                    <a:pt x="12372" y="3288"/>
                  </a:lnTo>
                  <a:lnTo>
                    <a:pt x="12007" y="3020"/>
                  </a:lnTo>
                  <a:lnTo>
                    <a:pt x="11642" y="2752"/>
                  </a:lnTo>
                  <a:lnTo>
                    <a:pt x="11276" y="2533"/>
                  </a:lnTo>
                  <a:lnTo>
                    <a:pt x="11276" y="2533"/>
                  </a:lnTo>
                  <a:lnTo>
                    <a:pt x="11715" y="2265"/>
                  </a:lnTo>
                  <a:lnTo>
                    <a:pt x="12153" y="2046"/>
                  </a:lnTo>
                  <a:lnTo>
                    <a:pt x="12518" y="1876"/>
                  </a:lnTo>
                  <a:lnTo>
                    <a:pt x="12884" y="1754"/>
                  </a:lnTo>
                  <a:lnTo>
                    <a:pt x="13176" y="1681"/>
                  </a:lnTo>
                  <a:lnTo>
                    <a:pt x="13444" y="1681"/>
                  </a:lnTo>
                  <a:lnTo>
                    <a:pt x="13541" y="1681"/>
                  </a:lnTo>
                  <a:lnTo>
                    <a:pt x="13639" y="1730"/>
                  </a:lnTo>
                  <a:lnTo>
                    <a:pt x="13736" y="1754"/>
                  </a:lnTo>
                  <a:lnTo>
                    <a:pt x="13809" y="1827"/>
                  </a:lnTo>
                  <a:lnTo>
                    <a:pt x="13809" y="1827"/>
                  </a:lnTo>
                  <a:lnTo>
                    <a:pt x="13858" y="1900"/>
                  </a:lnTo>
                  <a:lnTo>
                    <a:pt x="13907" y="1973"/>
                  </a:lnTo>
                  <a:lnTo>
                    <a:pt x="13931" y="2070"/>
                  </a:lnTo>
                  <a:lnTo>
                    <a:pt x="13955" y="2168"/>
                  </a:lnTo>
                  <a:lnTo>
                    <a:pt x="13955" y="2411"/>
                  </a:lnTo>
                  <a:lnTo>
                    <a:pt x="13882" y="2679"/>
                  </a:lnTo>
                  <a:lnTo>
                    <a:pt x="13785" y="3020"/>
                  </a:lnTo>
                  <a:lnTo>
                    <a:pt x="13639" y="3361"/>
                  </a:lnTo>
                  <a:lnTo>
                    <a:pt x="13444" y="3751"/>
                  </a:lnTo>
                  <a:lnTo>
                    <a:pt x="13200" y="4165"/>
                  </a:lnTo>
                  <a:lnTo>
                    <a:pt x="13200" y="4165"/>
                  </a:lnTo>
                  <a:close/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76" name="Google Shape;176;p19"/>
          <p:cNvGrpSpPr/>
          <p:nvPr/>
        </p:nvGrpSpPr>
        <p:grpSpPr>
          <a:xfrm>
            <a:off x="4995953" y="3119892"/>
            <a:ext cx="981407" cy="981351"/>
            <a:chOff x="576250" y="4319400"/>
            <a:chExt cx="442075" cy="442050"/>
          </a:xfrm>
        </p:grpSpPr>
        <p:sp>
          <p:nvSpPr>
            <p:cNvPr id="177" name="Google Shape;177;p19"/>
            <p:cNvSpPr/>
            <p:nvPr/>
          </p:nvSpPr>
          <p:spPr>
            <a:xfrm>
              <a:off x="576250" y="4319400"/>
              <a:ext cx="442075" cy="442050"/>
            </a:xfrm>
            <a:custGeom>
              <a:avLst/>
              <a:gdLst/>
              <a:ahLst/>
              <a:cxnLst/>
              <a:rect l="l" t="t" r="r" b="b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noFill/>
            <a:ln w="19050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8" name="Google Shape;178;p19"/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l" t="t" r="r" b="b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noFill/>
            <a:ln w="19050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9" name="Google Shape;179;p19"/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l" t="t" r="r" b="b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noFill/>
            <a:ln w="19050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0" name="Google Shape;180;p19"/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noFill/>
            <a:ln w="19050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81" name="Google Shape;181;p19"/>
          <p:cNvSpPr/>
          <p:nvPr/>
        </p:nvSpPr>
        <p:spPr>
          <a:xfrm>
            <a:off x="5392191" y="1829072"/>
            <a:ext cx="585164" cy="558736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82" name="Google Shape;182;p19"/>
          <p:cNvSpPr/>
          <p:nvPr/>
        </p:nvSpPr>
        <p:spPr>
          <a:xfrm rot="2384392">
            <a:off x="7003547" y="3733235"/>
            <a:ext cx="354079" cy="338088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83" name="Google Shape;183;p19"/>
          <p:cNvSpPr txBox="1"/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0"/>
          <p:cNvSpPr txBox="1"/>
          <p:nvPr>
            <p:ph type="body" idx="1"/>
          </p:nvPr>
        </p:nvSpPr>
        <p:spPr>
          <a:xfrm>
            <a:off x="1146025" y="1767275"/>
            <a:ext cx="3660300" cy="31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b="1"/>
              <a:t>White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Is the color of milk and fresh snow, the color produced by the combination of all the colors of the visible spectrum.</a:t>
            </a:r>
            <a:endParaRPr lang="en-GB"/>
          </a:p>
        </p:txBody>
      </p:sp>
      <p:sp>
        <p:nvSpPr>
          <p:cNvPr id="189" name="Google Shape;189;p20"/>
          <p:cNvSpPr txBox="1"/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You can also split your content</a:t>
            </a:r>
            <a:endParaRPr lang="en-GB"/>
          </a:p>
        </p:txBody>
      </p:sp>
      <p:sp>
        <p:nvSpPr>
          <p:cNvPr id="190" name="Google Shape;190;p20"/>
          <p:cNvSpPr txBox="1"/>
          <p:nvPr>
            <p:ph type="body" idx="2"/>
          </p:nvPr>
        </p:nvSpPr>
        <p:spPr>
          <a:xfrm>
            <a:off x="5026623" y="1767275"/>
            <a:ext cx="3660300" cy="31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b="1"/>
              <a:t>Black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Is the color of ebony and of outer space. It has been the symbolic color of elegance, solemnity and authority.</a:t>
            </a:r>
            <a:endParaRPr lang="en-GB"/>
          </a:p>
        </p:txBody>
      </p:sp>
      <p:grpSp>
        <p:nvGrpSpPr>
          <p:cNvPr id="191" name="Google Shape;191;p20"/>
          <p:cNvGrpSpPr/>
          <p:nvPr/>
        </p:nvGrpSpPr>
        <p:grpSpPr>
          <a:xfrm>
            <a:off x="333623" y="861852"/>
            <a:ext cx="366458" cy="366437"/>
            <a:chOff x="1923675" y="1633650"/>
            <a:chExt cx="436000" cy="435975"/>
          </a:xfrm>
        </p:grpSpPr>
        <p:sp>
          <p:nvSpPr>
            <p:cNvPr id="192" name="Google Shape;192;p20"/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l" t="t" r="r" b="b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3" name="Google Shape;193;p20"/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4" name="Google Shape;194;p20"/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l" t="t" r="r" b="b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5" name="Google Shape;195;p20"/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6" name="Google Shape;196;p20"/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l" t="t" r="r" b="b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7" name="Google Shape;197;p20"/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l" t="t" r="r" b="b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98" name="Google Shape;198;p20"/>
          <p:cNvSpPr txBox="1"/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1"/>
          <p:cNvSpPr txBox="1"/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 two or three columns</a:t>
            </a:r>
            <a:endParaRPr lang="en-GB"/>
          </a:p>
        </p:txBody>
      </p:sp>
      <p:sp>
        <p:nvSpPr>
          <p:cNvPr id="204" name="Google Shape;204;p21"/>
          <p:cNvSpPr txBox="1"/>
          <p:nvPr>
            <p:ph type="body" idx="1"/>
          </p:nvPr>
        </p:nvSpPr>
        <p:spPr>
          <a:xfrm>
            <a:off x="1146025" y="1773300"/>
            <a:ext cx="24099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b="1"/>
              <a:t>Yellow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Is the color of gold, butter and ripe lemons. In the spectrum of visible light, yellow is found between green and orange.</a:t>
            </a:r>
            <a:endParaRPr lang="en-GB"/>
          </a:p>
        </p:txBody>
      </p:sp>
      <p:sp>
        <p:nvSpPr>
          <p:cNvPr id="205" name="Google Shape;205;p21"/>
          <p:cNvSpPr txBox="1"/>
          <p:nvPr>
            <p:ph type="body" idx="2"/>
          </p:nvPr>
        </p:nvSpPr>
        <p:spPr>
          <a:xfrm>
            <a:off x="3679388" y="1773300"/>
            <a:ext cx="24099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b="1"/>
              <a:t>Blue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Is the colour of the clear sky and the deep sea. It is located between violet and green on the optical spectrum.</a:t>
            </a:r>
            <a:endParaRPr lang="en-GB"/>
          </a:p>
        </p:txBody>
      </p:sp>
      <p:sp>
        <p:nvSpPr>
          <p:cNvPr id="206" name="Google Shape;206;p21"/>
          <p:cNvSpPr txBox="1"/>
          <p:nvPr>
            <p:ph type="body" idx="3"/>
          </p:nvPr>
        </p:nvSpPr>
        <p:spPr>
          <a:xfrm>
            <a:off x="6212750" y="1773300"/>
            <a:ext cx="24099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b="1"/>
              <a:t>Red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/>
              <a:t>Is the color of blood, and because of this it has historically been associated with sacrifice, danger and courage. </a:t>
            </a:r>
            <a:endParaRPr lang="en-GB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</a:p>
        </p:txBody>
      </p:sp>
      <p:grpSp>
        <p:nvGrpSpPr>
          <p:cNvPr id="207" name="Google Shape;207;p21"/>
          <p:cNvGrpSpPr/>
          <p:nvPr/>
        </p:nvGrpSpPr>
        <p:grpSpPr>
          <a:xfrm>
            <a:off x="333623" y="861852"/>
            <a:ext cx="366458" cy="366437"/>
            <a:chOff x="1923675" y="1633650"/>
            <a:chExt cx="436000" cy="435975"/>
          </a:xfrm>
        </p:grpSpPr>
        <p:sp>
          <p:nvSpPr>
            <p:cNvPr id="208" name="Google Shape;208;p21"/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l" t="t" r="r" b="b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9" name="Google Shape;209;p21"/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0" name="Google Shape;210;p21"/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l" t="t" r="r" b="b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1" name="Google Shape;211;p21"/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2" name="Google Shape;212;p21"/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l" t="t" r="r" b="b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3" name="Google Shape;213;p21"/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l" t="t" r="r" b="b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14" name="Google Shape;214;p21"/>
          <p:cNvSpPr txBox="1"/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35"/>
          <p:cNvSpPr txBox="1"/>
          <p:nvPr>
            <p:ph type="subTitle" idx="4294967295"/>
          </p:nvPr>
        </p:nvSpPr>
        <p:spPr>
          <a:xfrm>
            <a:off x="685800" y="505225"/>
            <a:ext cx="7884600" cy="381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rPr>
              <a:t>THANKS!</a:t>
            </a:r>
            <a:endParaRPr sz="3600" b="1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3600" b="1">
                <a:solidFill>
                  <a:srgbClr val="FFFFFF"/>
                </a:solidFill>
              </a:rPr>
              <a:t>Any questions?</a:t>
            </a:r>
            <a:endParaRPr sz="3600" b="1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endParaRPr sz="2400">
              <a:solidFill>
                <a:srgbClr val="FFFFFF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2400">
                <a:solidFill>
                  <a:srgbClr val="FFFFFF"/>
                </a:solidFill>
              </a:rPr>
              <a:t>You can find me at @username &amp; user@mail.me</a:t>
            </a:r>
            <a:endParaRPr sz="2400" b="1">
              <a:solidFill>
                <a:srgbClr val="FFFFFF"/>
              </a:solidFill>
            </a:endParaRPr>
          </a:p>
        </p:txBody>
      </p:sp>
      <p:sp>
        <p:nvSpPr>
          <p:cNvPr id="405" name="Google Shape;405;p35"/>
          <p:cNvSpPr txBox="1"/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/>
          <p:nvPr>
            <p:ph type="ctr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Subtitle 2"/>
          <p:cNvSpPr/>
          <p:nvPr>
            <p:ph type="subTitle" idx="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pic>
        <p:nvPicPr>
          <p:cNvPr id="5" name="Picture 4" descr="imag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36380" cy="515493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1249</Words>
  <Application>WPS Presentation</Application>
  <PresentationFormat/>
  <Paragraphs>62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</vt:lpstr>
      <vt:lpstr>SimSun</vt:lpstr>
      <vt:lpstr>Wingdings</vt:lpstr>
      <vt:lpstr>Arial</vt:lpstr>
      <vt:lpstr>Roboto Slab</vt:lpstr>
      <vt:lpstr>Nixie One</vt:lpstr>
      <vt:lpstr>Impact</vt:lpstr>
      <vt:lpstr>Microsoft YaHei</vt:lpstr>
      <vt:lpstr>Arial Unicode MS</vt:lpstr>
      <vt:lpstr>Calibri</vt:lpstr>
      <vt:lpstr>Warwick template</vt:lpstr>
      <vt:lpstr>This is your presentation title</vt:lpstr>
      <vt:lpstr>Hello!</vt:lpstr>
      <vt:lpstr>PowerPoint 演示文稿</vt:lpstr>
      <vt:lpstr>This is a slide title</vt:lpstr>
      <vt:lpstr>BIG CONCEPT</vt:lpstr>
      <vt:lpstr>You can also split your content</vt:lpstr>
      <vt:lpstr>In two or three columns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/>
  <cp:lastModifiedBy>noel</cp:lastModifiedBy>
  <cp:revision>2</cp:revision>
  <dcterms:created xsi:type="dcterms:W3CDTF">2021-12-07T06:44:00Z</dcterms:created>
  <dcterms:modified xsi:type="dcterms:W3CDTF">2021-12-27T07:53:51Z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957831D3DAF0476184D7DDE883710B30</vt:lpwstr>
  </property>
  <property fmtid="{D5CDD505-2E9C-101B-9397-08002B2CF9AE}" pid="3" name="KSOProductBuildVer">
    <vt:lpwstr>1033-11.2.0.10307</vt:lpwstr>
  </property>
</Properties>
</file>