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3"/>
    <p:sldId id="259" r:id="rId5"/>
    <p:sldId id="260" r:id="rId6"/>
    <p:sldId id="261" r:id="rId7"/>
    <p:sldId id="262" r:id="rId8"/>
    <p:sldId id="263" r:id="rId9"/>
    <p:sldId id="264" r:id="rId10"/>
    <p:sldId id="278" r:id="rId11"/>
    <p:sldId id="293" r:id="rId12"/>
  </p:sldIdLst>
  <p:sldSz cx="9144000" cy="5143500"/>
  <p:notesSz cx="6858000" cy="9144000"/>
  <p:embeddedFontLst>
    <p:embeddedFont>
      <p:font typeface="Inria Serif"/>
      <p:regular r:id="rId16"/>
    </p:embeddedFont>
    <p:embeddedFont>
      <p:font typeface="Inria Serif Light"/>
      <p:regular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font" Target="fonts/font2.fntdata"/><Relationship Id="rId16" Type="http://schemas.openxmlformats.org/officeDocument/2006/relationships/font" Target="fonts/font1.fntdata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5f391192_00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5f391192_00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5f391192_04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5f391192_0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5f391192_09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5f391192_09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p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5ed75ccf_015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35ed75ccf_015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5f391192_017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5f391192_017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5f391192_045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35f391192_045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39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g964b003c9a_0_541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3" name="Google Shape;393;g964b003c9a_0_541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2571750"/>
            <a:ext cx="9144000" cy="25719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702900" y="1361354"/>
            <a:ext cx="3724500" cy="1159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2" name="Google Shape;12;p2"/>
          <p:cNvSpPr/>
          <p:nvPr/>
        </p:nvSpPr>
        <p:spPr>
          <a:xfrm>
            <a:off x="8227900" y="-1675"/>
            <a:ext cx="916200" cy="916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Blank">
  <p:cSld name="BLANK">
    <p:bg>
      <p:bgPr>
        <a:solidFill>
          <a:schemeClr val="lt2"/>
        </a:solidFill>
        <a:effectLst/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/>
          <p:nvPr/>
        </p:nvSpPr>
        <p:spPr>
          <a:xfrm>
            <a:off x="0" y="0"/>
            <a:ext cx="9144000" cy="5143500"/>
          </a:xfrm>
          <a:prstGeom prst="frame">
            <a:avLst>
              <a:gd name="adj1" fmla="val 8849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7" name="Google Shape;57;p11"/>
          <p:cNvSpPr txBox="1"/>
          <p:nvPr>
            <p:ph type="sldNum" idx="12"/>
          </p:nvPr>
        </p:nvSpPr>
        <p:spPr>
          <a:xfrm>
            <a:off x="8688300" y="4687750"/>
            <a:ext cx="455700" cy="455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ith transparent frame">
  <p:cSld name="BLANK_1">
    <p:bg>
      <p:bgPr>
        <a:solidFill>
          <a:schemeClr val="lt1"/>
        </a:solidFill>
        <a:effectLst/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/>
          <p:nvPr/>
        </p:nvSpPr>
        <p:spPr>
          <a:xfrm>
            <a:off x="0" y="0"/>
            <a:ext cx="9144000" cy="5143500"/>
          </a:xfrm>
          <a:prstGeom prst="frame">
            <a:avLst>
              <a:gd name="adj1" fmla="val 8849"/>
            </a:avLst>
          </a:prstGeom>
          <a:solidFill>
            <a:srgbClr val="3B1106">
              <a:alpha val="61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0" name="Google Shape;60;p12"/>
          <p:cNvSpPr txBox="1"/>
          <p:nvPr>
            <p:ph type="sldNum" idx="12"/>
          </p:nvPr>
        </p:nvSpPr>
        <p:spPr>
          <a:xfrm>
            <a:off x="8688300" y="4687750"/>
            <a:ext cx="455700" cy="455700"/>
          </a:xfrm>
          <a:prstGeom prst="rect">
            <a:avLst/>
          </a:prstGeom>
          <a:solidFill>
            <a:srgbClr val="3B1106">
              <a:alpha val="6150"/>
            </a:srgbClr>
          </a:solidFill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bg>
      <p:bgPr>
        <a:solidFill>
          <a:schemeClr val="accent2"/>
        </a:solidFill>
        <a:effectLst/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/>
          <p:nvPr/>
        </p:nvSpPr>
        <p:spPr>
          <a:xfrm>
            <a:off x="0" y="2571750"/>
            <a:ext cx="9144000" cy="2571900"/>
          </a:xfrm>
          <a:prstGeom prst="rect">
            <a:avLst/>
          </a:prstGeom>
          <a:solidFill>
            <a:srgbClr val="3B1106">
              <a:alpha val="61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5" name="Google Shape;15;p3"/>
          <p:cNvSpPr txBox="1"/>
          <p:nvPr>
            <p:ph type="ctrTitle"/>
          </p:nvPr>
        </p:nvSpPr>
        <p:spPr>
          <a:xfrm>
            <a:off x="702900" y="1233658"/>
            <a:ext cx="4746000" cy="1159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6" name="Google Shape;16;p3"/>
          <p:cNvSpPr txBox="1"/>
          <p:nvPr>
            <p:ph type="subTitle" idx="1"/>
          </p:nvPr>
        </p:nvSpPr>
        <p:spPr>
          <a:xfrm>
            <a:off x="702900" y="2787333"/>
            <a:ext cx="4746000" cy="299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lvl="1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lvl="2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rtl="0">
              <a:spcBef>
                <a:spcPts val="600"/>
              </a:spcBef>
              <a:spcAft>
                <a:spcPts val="0"/>
              </a:spcAft>
              <a:buSzPts val="1400"/>
              <a:buNone/>
              <a:defRPr sz="1400"/>
            </a:lvl4pPr>
            <a:lvl5pPr lvl="4" rtl="0">
              <a:spcBef>
                <a:spcPts val="600"/>
              </a:spcBef>
              <a:spcAft>
                <a:spcPts val="0"/>
              </a:spcAft>
              <a:buSzPts val="1400"/>
              <a:buNone/>
              <a:defRPr sz="1400"/>
            </a:lvl5pPr>
            <a:lvl6pPr lvl="5" rtl="0">
              <a:spcBef>
                <a:spcPts val="600"/>
              </a:spcBef>
              <a:spcAft>
                <a:spcPts val="0"/>
              </a:spcAft>
              <a:buSzPts val="1400"/>
              <a:buNone/>
              <a:defRPr sz="1400"/>
            </a:lvl6pPr>
            <a:lvl7pPr lvl="6" rtl="0">
              <a:spcBef>
                <a:spcPts val="600"/>
              </a:spcBef>
              <a:spcAft>
                <a:spcPts val="0"/>
              </a:spcAft>
              <a:buSzPts val="1400"/>
              <a:buNone/>
              <a:defRPr sz="1400"/>
            </a:lvl7pPr>
            <a:lvl8pPr lvl="7" rtl="0">
              <a:spcBef>
                <a:spcPts val="600"/>
              </a:spcBef>
              <a:spcAft>
                <a:spcPts val="0"/>
              </a:spcAft>
              <a:buSzPts val="1400"/>
              <a:buNone/>
              <a:defRPr sz="1400"/>
            </a:lvl8pPr>
            <a:lvl9pPr lvl="8" rtl="0">
              <a:spcBef>
                <a:spcPts val="600"/>
              </a:spcBef>
              <a:spcAft>
                <a:spcPts val="600"/>
              </a:spcAft>
              <a:buSzPts val="1400"/>
              <a:buNone/>
              <a:defRPr sz="1400"/>
            </a:lvl9pPr>
          </a:lstStyle>
          <a:p/>
        </p:txBody>
      </p:sp>
      <p:sp>
        <p:nvSpPr>
          <p:cNvPr id="17" name="Google Shape;17;p3"/>
          <p:cNvSpPr/>
          <p:nvPr/>
        </p:nvSpPr>
        <p:spPr>
          <a:xfrm>
            <a:off x="5928400" y="916150"/>
            <a:ext cx="2299500" cy="3311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2"/>
              </a:solidFill>
            </a:endParaRPr>
          </a:p>
        </p:txBody>
      </p:sp>
      <p:sp>
        <p:nvSpPr>
          <p:cNvPr id="18" name="Google Shape;18;p3"/>
          <p:cNvSpPr/>
          <p:nvPr/>
        </p:nvSpPr>
        <p:spPr>
          <a:xfrm>
            <a:off x="8227900" y="4227300"/>
            <a:ext cx="916200" cy="916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bg>
      <p:bgPr>
        <a:solidFill>
          <a:schemeClr val="accent1"/>
        </a:solidFill>
        <a:effectLst/>
      </p:bgPr>
    </p:bg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2307300" y="921000"/>
            <a:ext cx="6836700" cy="4222500"/>
          </a:xfrm>
          <a:prstGeom prst="rect">
            <a:avLst/>
          </a:prstGeom>
          <a:solidFill>
            <a:srgbClr val="3B1106">
              <a:alpha val="61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1" name="Google Shape;21;p4"/>
          <p:cNvSpPr txBox="1"/>
          <p:nvPr>
            <p:ph type="body" idx="1"/>
          </p:nvPr>
        </p:nvSpPr>
        <p:spPr>
          <a:xfrm>
            <a:off x="2763000" y="1376700"/>
            <a:ext cx="5925300" cy="3311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431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Inria Serif"/>
              <a:buChar char="▫"/>
              <a:defRPr sz="3200" i="1">
                <a:solidFill>
                  <a:schemeClr val="lt1"/>
                </a:solidFill>
                <a:latin typeface="Inria Serif"/>
                <a:ea typeface="Inria Serif"/>
                <a:cs typeface="Inria Serif"/>
                <a:sym typeface="Inria Serif"/>
              </a:defRPr>
            </a:lvl1pPr>
            <a:lvl2pPr marL="914400" lvl="1" indent="-431800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Inria Serif"/>
              <a:buChar char="▪"/>
              <a:defRPr sz="3200" i="1">
                <a:solidFill>
                  <a:schemeClr val="lt1"/>
                </a:solidFill>
                <a:latin typeface="Inria Serif"/>
                <a:ea typeface="Inria Serif"/>
                <a:cs typeface="Inria Serif"/>
                <a:sym typeface="Inria Serif"/>
              </a:defRPr>
            </a:lvl2pPr>
            <a:lvl3pPr marL="1371600" lvl="2" indent="-431800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Inria Serif"/>
              <a:buChar char="▫"/>
              <a:defRPr sz="3200" i="1">
                <a:solidFill>
                  <a:schemeClr val="lt1"/>
                </a:solidFill>
                <a:latin typeface="Inria Serif"/>
                <a:ea typeface="Inria Serif"/>
                <a:cs typeface="Inria Serif"/>
                <a:sym typeface="Inria Serif"/>
              </a:defRPr>
            </a:lvl3pPr>
            <a:lvl4pPr marL="1828800" lvl="3" indent="-431800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Inria Serif"/>
              <a:buChar char="●"/>
              <a:defRPr sz="3200" i="1">
                <a:solidFill>
                  <a:schemeClr val="lt1"/>
                </a:solidFill>
                <a:latin typeface="Inria Serif"/>
                <a:ea typeface="Inria Serif"/>
                <a:cs typeface="Inria Serif"/>
                <a:sym typeface="Inria Serif"/>
              </a:defRPr>
            </a:lvl4pPr>
            <a:lvl5pPr marL="2286000" lvl="4" indent="-431800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Inria Serif"/>
              <a:buChar char="○"/>
              <a:defRPr sz="3200" i="1">
                <a:solidFill>
                  <a:schemeClr val="lt1"/>
                </a:solidFill>
                <a:latin typeface="Inria Serif"/>
                <a:ea typeface="Inria Serif"/>
                <a:cs typeface="Inria Serif"/>
                <a:sym typeface="Inria Serif"/>
              </a:defRPr>
            </a:lvl5pPr>
            <a:lvl6pPr marL="2743200" lvl="5" indent="-431800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Inria Serif"/>
              <a:buChar char="■"/>
              <a:defRPr sz="3200" i="1">
                <a:solidFill>
                  <a:schemeClr val="lt1"/>
                </a:solidFill>
                <a:latin typeface="Inria Serif"/>
                <a:ea typeface="Inria Serif"/>
                <a:cs typeface="Inria Serif"/>
                <a:sym typeface="Inria Serif"/>
              </a:defRPr>
            </a:lvl6pPr>
            <a:lvl7pPr marL="3200400" lvl="6" indent="-431800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Inria Serif"/>
              <a:buChar char="●"/>
              <a:defRPr sz="3200" i="1">
                <a:solidFill>
                  <a:schemeClr val="lt1"/>
                </a:solidFill>
                <a:latin typeface="Inria Serif"/>
                <a:ea typeface="Inria Serif"/>
                <a:cs typeface="Inria Serif"/>
                <a:sym typeface="Inria Serif"/>
              </a:defRPr>
            </a:lvl7pPr>
            <a:lvl8pPr marL="3657600" lvl="7" indent="-431800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Inria Serif"/>
              <a:buChar char="○"/>
              <a:defRPr sz="3200" i="1">
                <a:solidFill>
                  <a:schemeClr val="lt1"/>
                </a:solidFill>
                <a:latin typeface="Inria Serif"/>
                <a:ea typeface="Inria Serif"/>
                <a:cs typeface="Inria Serif"/>
                <a:sym typeface="Inria Serif"/>
              </a:defRPr>
            </a:lvl8pPr>
            <a:lvl9pPr marL="4114800" lvl="8" indent="-431800" rtl="0"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3200"/>
              <a:buFont typeface="Inria Serif"/>
              <a:buChar char="■"/>
              <a:defRPr sz="3200" i="1">
                <a:solidFill>
                  <a:schemeClr val="lt1"/>
                </a:solidFill>
                <a:latin typeface="Inria Serif"/>
                <a:ea typeface="Inria Serif"/>
                <a:cs typeface="Inria Serif"/>
                <a:sym typeface="Inria Serif"/>
              </a:defRPr>
            </a:lvl9pPr>
          </a:lstStyle>
          <a:p/>
        </p:txBody>
      </p:sp>
      <p:sp>
        <p:nvSpPr>
          <p:cNvPr id="22" name="Google Shape;22;p4"/>
          <p:cNvSpPr txBox="1"/>
          <p:nvPr/>
        </p:nvSpPr>
        <p:spPr>
          <a:xfrm>
            <a:off x="213450" y="600536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600" b="1">
                <a:solidFill>
                  <a:schemeClr val="lt2"/>
                </a:solidFill>
                <a:latin typeface="Inria Serif"/>
                <a:ea typeface="Inria Serif"/>
                <a:cs typeface="Inria Serif"/>
                <a:sym typeface="Inria Serif"/>
              </a:rPr>
              <a:t>“</a:t>
            </a:r>
            <a:endParaRPr sz="9600" b="1">
              <a:solidFill>
                <a:schemeClr val="lt2"/>
              </a:solidFill>
              <a:latin typeface="Inria Serif"/>
              <a:ea typeface="Inria Serif"/>
              <a:cs typeface="Inria Serif"/>
              <a:sym typeface="Inria Serif"/>
            </a:endParaRPr>
          </a:p>
        </p:txBody>
      </p:sp>
      <p:sp>
        <p:nvSpPr>
          <p:cNvPr id="23" name="Google Shape;23;p4"/>
          <p:cNvSpPr txBox="1"/>
          <p:nvPr>
            <p:ph type="sldNum" idx="12"/>
          </p:nvPr>
        </p:nvSpPr>
        <p:spPr>
          <a:xfrm>
            <a:off x="8688300" y="4687750"/>
            <a:ext cx="455700" cy="455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matchingName="Title + 1 column">
  <p:cSld name="TITLE_AND_BODY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/>
          <p:nvPr/>
        </p:nvSpPr>
        <p:spPr>
          <a:xfrm>
            <a:off x="2307300" y="921000"/>
            <a:ext cx="6836700" cy="4222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6" name="Google Shape;26;p5"/>
          <p:cNvSpPr txBox="1"/>
          <p:nvPr>
            <p:ph type="title"/>
          </p:nvPr>
        </p:nvSpPr>
        <p:spPr>
          <a:xfrm>
            <a:off x="455700" y="823775"/>
            <a:ext cx="1623900" cy="3864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type="body" idx="1"/>
          </p:nvPr>
        </p:nvSpPr>
        <p:spPr>
          <a:xfrm>
            <a:off x="2763000" y="1376700"/>
            <a:ext cx="5925300" cy="3311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Char char="▫"/>
              <a:defRPr/>
            </a:lvl1pPr>
            <a:lvl2pPr marL="914400" lvl="1" indent="-355600" rtl="0">
              <a:spcBef>
                <a:spcPts val="600"/>
              </a:spcBef>
              <a:spcAft>
                <a:spcPts val="0"/>
              </a:spcAft>
              <a:buSzPts val="2000"/>
              <a:buChar char="▪"/>
              <a:defRPr/>
            </a:lvl2pPr>
            <a:lvl3pPr marL="1371600" lvl="2" indent="-355600" rtl="0">
              <a:spcBef>
                <a:spcPts val="600"/>
              </a:spcBef>
              <a:spcAft>
                <a:spcPts val="0"/>
              </a:spcAft>
              <a:buSzPts val="2000"/>
              <a:buChar char="▫"/>
              <a:defRPr/>
            </a:lvl3pPr>
            <a:lvl4pPr marL="1828800" lvl="3" indent="-355600" rtl="0">
              <a:spcBef>
                <a:spcPts val="600"/>
              </a:spcBef>
              <a:spcAft>
                <a:spcPts val="0"/>
              </a:spcAft>
              <a:buSzPts val="2000"/>
              <a:buChar char="●"/>
              <a:defRPr/>
            </a:lvl4pPr>
            <a:lvl5pPr marL="2286000" lvl="4" indent="-355600" rtl="0">
              <a:spcBef>
                <a:spcPts val="600"/>
              </a:spcBef>
              <a:spcAft>
                <a:spcPts val="0"/>
              </a:spcAft>
              <a:buSzPts val="2000"/>
              <a:buChar char="○"/>
              <a:defRPr/>
            </a:lvl5pPr>
            <a:lvl6pPr marL="2743200" lvl="5" indent="-355600" rtl="0">
              <a:spcBef>
                <a:spcPts val="600"/>
              </a:spcBef>
              <a:spcAft>
                <a:spcPts val="0"/>
              </a:spcAft>
              <a:buSzPts val="2000"/>
              <a:buChar char="■"/>
              <a:defRPr/>
            </a:lvl6pPr>
            <a:lvl7pPr marL="3200400" lvl="6" indent="-355600" rtl="0">
              <a:spcBef>
                <a:spcPts val="600"/>
              </a:spcBef>
              <a:spcAft>
                <a:spcPts val="0"/>
              </a:spcAft>
              <a:buSzPts val="2000"/>
              <a:buChar char="●"/>
              <a:defRPr/>
            </a:lvl7pPr>
            <a:lvl8pPr marL="3657600" lvl="7" indent="-355600" rtl="0">
              <a:spcBef>
                <a:spcPts val="600"/>
              </a:spcBef>
              <a:spcAft>
                <a:spcPts val="0"/>
              </a:spcAft>
              <a:buSzPts val="2000"/>
              <a:buChar char="○"/>
              <a:defRPr/>
            </a:lvl8pPr>
            <a:lvl9pPr marL="4114800" lvl="8" indent="-355600" rtl="0">
              <a:spcBef>
                <a:spcPts val="600"/>
              </a:spcBef>
              <a:spcAft>
                <a:spcPts val="600"/>
              </a:spcAft>
              <a:buSzPts val="2000"/>
              <a:buChar char="■"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type="sldNum" idx="12"/>
          </p:nvPr>
        </p:nvSpPr>
        <p:spPr>
          <a:xfrm>
            <a:off x="8688300" y="4687750"/>
            <a:ext cx="455700" cy="455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 + image">
  <p:cSld name="TITLE_AND_BODY_1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1" name="Google Shape;31;p6"/>
          <p:cNvSpPr txBox="1"/>
          <p:nvPr>
            <p:ph type="title"/>
          </p:nvPr>
        </p:nvSpPr>
        <p:spPr>
          <a:xfrm>
            <a:off x="455700" y="1586238"/>
            <a:ext cx="3623100" cy="334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type="body" idx="1"/>
          </p:nvPr>
        </p:nvSpPr>
        <p:spPr>
          <a:xfrm>
            <a:off x="455700" y="2139163"/>
            <a:ext cx="3623100" cy="1418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Char char="▫"/>
              <a:defRPr/>
            </a:lvl1pPr>
            <a:lvl2pPr marL="914400" lvl="1" indent="-355600" rtl="0">
              <a:spcBef>
                <a:spcPts val="600"/>
              </a:spcBef>
              <a:spcAft>
                <a:spcPts val="0"/>
              </a:spcAft>
              <a:buSzPts val="2000"/>
              <a:buChar char="▪"/>
              <a:defRPr/>
            </a:lvl2pPr>
            <a:lvl3pPr marL="1371600" lvl="2" indent="-355600" rtl="0">
              <a:spcBef>
                <a:spcPts val="600"/>
              </a:spcBef>
              <a:spcAft>
                <a:spcPts val="0"/>
              </a:spcAft>
              <a:buSzPts val="2000"/>
              <a:buChar char="▫"/>
              <a:defRPr/>
            </a:lvl3pPr>
            <a:lvl4pPr marL="1828800" lvl="3" indent="-355600" rtl="0">
              <a:spcBef>
                <a:spcPts val="600"/>
              </a:spcBef>
              <a:spcAft>
                <a:spcPts val="0"/>
              </a:spcAft>
              <a:buSzPts val="2000"/>
              <a:buChar char="●"/>
              <a:defRPr/>
            </a:lvl4pPr>
            <a:lvl5pPr marL="2286000" lvl="4" indent="-355600" rtl="0">
              <a:spcBef>
                <a:spcPts val="600"/>
              </a:spcBef>
              <a:spcAft>
                <a:spcPts val="0"/>
              </a:spcAft>
              <a:buSzPts val="2000"/>
              <a:buChar char="○"/>
              <a:defRPr/>
            </a:lvl5pPr>
            <a:lvl6pPr marL="2743200" lvl="5" indent="-355600" rtl="0">
              <a:spcBef>
                <a:spcPts val="600"/>
              </a:spcBef>
              <a:spcAft>
                <a:spcPts val="0"/>
              </a:spcAft>
              <a:buSzPts val="2000"/>
              <a:buChar char="■"/>
              <a:defRPr/>
            </a:lvl6pPr>
            <a:lvl7pPr marL="3200400" lvl="6" indent="-355600" rtl="0">
              <a:spcBef>
                <a:spcPts val="600"/>
              </a:spcBef>
              <a:spcAft>
                <a:spcPts val="0"/>
              </a:spcAft>
              <a:buSzPts val="2000"/>
              <a:buChar char="●"/>
              <a:defRPr/>
            </a:lvl7pPr>
            <a:lvl8pPr marL="3657600" lvl="7" indent="-355600" rtl="0">
              <a:spcBef>
                <a:spcPts val="600"/>
              </a:spcBef>
              <a:spcAft>
                <a:spcPts val="0"/>
              </a:spcAft>
              <a:buSzPts val="2000"/>
              <a:buChar char="○"/>
              <a:defRPr/>
            </a:lvl8pPr>
            <a:lvl9pPr marL="4114800" lvl="8" indent="-355600" rtl="0">
              <a:spcBef>
                <a:spcPts val="600"/>
              </a:spcBef>
              <a:spcAft>
                <a:spcPts val="600"/>
              </a:spcAft>
              <a:buSzPts val="2000"/>
              <a:buChar char="■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type="sldNum" idx="12"/>
          </p:nvPr>
        </p:nvSpPr>
        <p:spPr>
          <a:xfrm>
            <a:off x="8688300" y="4687750"/>
            <a:ext cx="455700" cy="455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matchingName="Title + 2 columns">
  <p:cSld name="TITLE_AND_TWO_COLUMN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/>
          <p:nvPr/>
        </p:nvSpPr>
        <p:spPr>
          <a:xfrm>
            <a:off x="2307300" y="921000"/>
            <a:ext cx="6836700" cy="4222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6" name="Google Shape;36;p7"/>
          <p:cNvSpPr txBox="1"/>
          <p:nvPr>
            <p:ph type="title"/>
          </p:nvPr>
        </p:nvSpPr>
        <p:spPr>
          <a:xfrm>
            <a:off x="455700" y="823775"/>
            <a:ext cx="1623900" cy="3864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9pPr>
          </a:lstStyle>
          <a:p/>
        </p:txBody>
      </p:sp>
      <p:sp>
        <p:nvSpPr>
          <p:cNvPr id="37" name="Google Shape;37;p7"/>
          <p:cNvSpPr txBox="1"/>
          <p:nvPr>
            <p:ph type="body" idx="1"/>
          </p:nvPr>
        </p:nvSpPr>
        <p:spPr>
          <a:xfrm>
            <a:off x="2794425" y="1376725"/>
            <a:ext cx="2754000" cy="3311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1pPr>
            <a:lvl2pPr marL="914400" lvl="1" indent="-342900" rtl="0">
              <a:spcBef>
                <a:spcPts val="600"/>
              </a:spcBef>
              <a:spcAft>
                <a:spcPts val="0"/>
              </a:spcAft>
              <a:buSzPts val="1800"/>
              <a:buChar char="▪"/>
              <a:defRPr sz="1800"/>
            </a:lvl2pPr>
            <a:lvl3pPr marL="1371600" lvl="2" indent="-342900" rtl="0">
              <a:spcBef>
                <a:spcPts val="600"/>
              </a:spcBef>
              <a:spcAft>
                <a:spcPts val="0"/>
              </a:spcAft>
              <a:buSzPts val="1800"/>
              <a:buChar char="▫"/>
              <a:defRPr sz="1800"/>
            </a:lvl3pPr>
            <a:lvl4pPr marL="1828800" lvl="3" indent="-342900" rtl="0">
              <a:spcBef>
                <a:spcPts val="60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60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60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60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60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600"/>
              </a:spcBef>
              <a:spcAft>
                <a:spcPts val="60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38" name="Google Shape;38;p7"/>
          <p:cNvSpPr txBox="1"/>
          <p:nvPr>
            <p:ph type="body" idx="2"/>
          </p:nvPr>
        </p:nvSpPr>
        <p:spPr>
          <a:xfrm>
            <a:off x="5934401" y="1376725"/>
            <a:ext cx="2754000" cy="3311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1pPr>
            <a:lvl2pPr marL="914400" lvl="1" indent="-342900" rtl="0">
              <a:spcBef>
                <a:spcPts val="600"/>
              </a:spcBef>
              <a:spcAft>
                <a:spcPts val="0"/>
              </a:spcAft>
              <a:buSzPts val="1800"/>
              <a:buChar char="▪"/>
              <a:defRPr sz="1800"/>
            </a:lvl2pPr>
            <a:lvl3pPr marL="1371600" lvl="2" indent="-342900" rtl="0">
              <a:spcBef>
                <a:spcPts val="600"/>
              </a:spcBef>
              <a:spcAft>
                <a:spcPts val="0"/>
              </a:spcAft>
              <a:buSzPts val="1800"/>
              <a:buChar char="▫"/>
              <a:defRPr sz="1800"/>
            </a:lvl3pPr>
            <a:lvl4pPr marL="1828800" lvl="3" indent="-342900" rtl="0">
              <a:spcBef>
                <a:spcPts val="60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60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60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60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60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600"/>
              </a:spcBef>
              <a:spcAft>
                <a:spcPts val="60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39" name="Google Shape;39;p7"/>
          <p:cNvSpPr txBox="1"/>
          <p:nvPr>
            <p:ph type="sldNum" idx="12"/>
          </p:nvPr>
        </p:nvSpPr>
        <p:spPr>
          <a:xfrm>
            <a:off x="8688300" y="4687750"/>
            <a:ext cx="455700" cy="455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/>
          <p:nvPr/>
        </p:nvSpPr>
        <p:spPr>
          <a:xfrm>
            <a:off x="2307300" y="921000"/>
            <a:ext cx="6836700" cy="4222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2" name="Google Shape;42;p8"/>
          <p:cNvSpPr txBox="1"/>
          <p:nvPr>
            <p:ph type="title"/>
          </p:nvPr>
        </p:nvSpPr>
        <p:spPr>
          <a:xfrm>
            <a:off x="455700" y="823775"/>
            <a:ext cx="1623900" cy="3864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type="body" idx="1"/>
          </p:nvPr>
        </p:nvSpPr>
        <p:spPr>
          <a:xfrm>
            <a:off x="2762975" y="1376725"/>
            <a:ext cx="1845900" cy="3311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302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1pPr>
            <a:lvl2pPr marL="914400" lvl="1" indent="-330200" rtl="0">
              <a:spcBef>
                <a:spcPts val="600"/>
              </a:spcBef>
              <a:spcAft>
                <a:spcPts val="0"/>
              </a:spcAft>
              <a:buSzPts val="1600"/>
              <a:buChar char="▪"/>
              <a:defRPr sz="1600"/>
            </a:lvl2pPr>
            <a:lvl3pPr marL="1371600" lvl="2" indent="-330200" rtl="0">
              <a:spcBef>
                <a:spcPts val="600"/>
              </a:spcBef>
              <a:spcAft>
                <a:spcPts val="0"/>
              </a:spcAft>
              <a:buSzPts val="1600"/>
              <a:buChar char="▫"/>
              <a:defRPr sz="1600"/>
            </a:lvl3pPr>
            <a:lvl4pPr marL="1828800" lvl="3" indent="-330200" rtl="0">
              <a:spcBef>
                <a:spcPts val="6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6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6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6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6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600"/>
              </a:spcBef>
              <a:spcAft>
                <a:spcPts val="60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44" name="Google Shape;44;p8"/>
          <p:cNvSpPr txBox="1"/>
          <p:nvPr>
            <p:ph type="body" idx="2"/>
          </p:nvPr>
        </p:nvSpPr>
        <p:spPr>
          <a:xfrm>
            <a:off x="4802737" y="1376725"/>
            <a:ext cx="1845900" cy="3311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302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1pPr>
            <a:lvl2pPr marL="914400" lvl="1" indent="-330200" rtl="0">
              <a:spcBef>
                <a:spcPts val="600"/>
              </a:spcBef>
              <a:spcAft>
                <a:spcPts val="0"/>
              </a:spcAft>
              <a:buSzPts val="1600"/>
              <a:buChar char="▪"/>
              <a:defRPr sz="1600"/>
            </a:lvl2pPr>
            <a:lvl3pPr marL="1371600" lvl="2" indent="-330200" rtl="0">
              <a:spcBef>
                <a:spcPts val="600"/>
              </a:spcBef>
              <a:spcAft>
                <a:spcPts val="0"/>
              </a:spcAft>
              <a:buSzPts val="1600"/>
              <a:buChar char="▫"/>
              <a:defRPr sz="1600"/>
            </a:lvl3pPr>
            <a:lvl4pPr marL="1828800" lvl="3" indent="-330200" rtl="0">
              <a:spcBef>
                <a:spcPts val="6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6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6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6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6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600"/>
              </a:spcBef>
              <a:spcAft>
                <a:spcPts val="60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45" name="Google Shape;45;p8"/>
          <p:cNvSpPr txBox="1"/>
          <p:nvPr>
            <p:ph type="body" idx="3"/>
          </p:nvPr>
        </p:nvSpPr>
        <p:spPr>
          <a:xfrm>
            <a:off x="6842500" y="1376725"/>
            <a:ext cx="1845900" cy="3311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302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1pPr>
            <a:lvl2pPr marL="914400" lvl="1" indent="-330200" rtl="0">
              <a:spcBef>
                <a:spcPts val="600"/>
              </a:spcBef>
              <a:spcAft>
                <a:spcPts val="0"/>
              </a:spcAft>
              <a:buSzPts val="1600"/>
              <a:buChar char="▪"/>
              <a:defRPr sz="1600"/>
            </a:lvl2pPr>
            <a:lvl3pPr marL="1371600" lvl="2" indent="-330200" rtl="0">
              <a:spcBef>
                <a:spcPts val="600"/>
              </a:spcBef>
              <a:spcAft>
                <a:spcPts val="0"/>
              </a:spcAft>
              <a:buSzPts val="1600"/>
              <a:buChar char="▫"/>
              <a:defRPr sz="1600"/>
            </a:lvl3pPr>
            <a:lvl4pPr marL="1828800" lvl="3" indent="-330200" rtl="0">
              <a:spcBef>
                <a:spcPts val="6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6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6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6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6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600"/>
              </a:spcBef>
              <a:spcAft>
                <a:spcPts val="60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46" name="Google Shape;46;p8"/>
          <p:cNvSpPr txBox="1"/>
          <p:nvPr>
            <p:ph type="sldNum" idx="12"/>
          </p:nvPr>
        </p:nvSpPr>
        <p:spPr>
          <a:xfrm>
            <a:off x="8688300" y="4687750"/>
            <a:ext cx="455700" cy="455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Title only">
  <p:cSld name="TITLE_ONLY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"/>
          <p:cNvSpPr/>
          <p:nvPr/>
        </p:nvSpPr>
        <p:spPr>
          <a:xfrm>
            <a:off x="2307300" y="921000"/>
            <a:ext cx="6836700" cy="4222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9" name="Google Shape;49;p9"/>
          <p:cNvSpPr txBox="1"/>
          <p:nvPr>
            <p:ph type="title"/>
          </p:nvPr>
        </p:nvSpPr>
        <p:spPr>
          <a:xfrm>
            <a:off x="455700" y="823775"/>
            <a:ext cx="1623900" cy="3864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9pPr>
          </a:lstStyle>
          <a:p/>
        </p:txBody>
      </p:sp>
      <p:sp>
        <p:nvSpPr>
          <p:cNvPr id="50" name="Google Shape;50;p9"/>
          <p:cNvSpPr txBox="1"/>
          <p:nvPr>
            <p:ph type="sldNum" idx="12"/>
          </p:nvPr>
        </p:nvSpPr>
        <p:spPr>
          <a:xfrm>
            <a:off x="8688300" y="4687750"/>
            <a:ext cx="455700" cy="455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bg>
      <p:bgPr>
        <a:solidFill>
          <a:schemeClr val="lt2"/>
        </a:solidFill>
        <a:effectLst/>
      </p:bgPr>
    </p:bg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0"/>
          <p:cNvSpPr/>
          <p:nvPr/>
        </p:nvSpPr>
        <p:spPr>
          <a:xfrm>
            <a:off x="2307300" y="0"/>
            <a:ext cx="6836700" cy="46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3" name="Google Shape;53;p10"/>
          <p:cNvSpPr txBox="1"/>
          <p:nvPr>
            <p:ph type="body" idx="1"/>
          </p:nvPr>
        </p:nvSpPr>
        <p:spPr>
          <a:xfrm>
            <a:off x="367825" y="3875252"/>
            <a:ext cx="1767300" cy="8595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marL="457200" lvl="0" indent="-2286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None/>
              <a:defRPr sz="1500">
                <a:solidFill>
                  <a:schemeClr val="dk2"/>
                </a:solidFill>
              </a:defRPr>
            </a:lvl1pPr>
          </a:lstStyle>
          <a:p/>
        </p:txBody>
      </p:sp>
      <p:sp>
        <p:nvSpPr>
          <p:cNvPr id="54" name="Google Shape;54;p10"/>
          <p:cNvSpPr txBox="1"/>
          <p:nvPr>
            <p:ph type="sldNum" idx="12"/>
          </p:nvPr>
        </p:nvSpPr>
        <p:spPr>
          <a:xfrm>
            <a:off x="8688300" y="4687750"/>
            <a:ext cx="455700" cy="455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sldNum" idx="12"/>
          </p:nvPr>
        </p:nvSpPr>
        <p:spPr>
          <a:xfrm>
            <a:off x="8688300" y="4687750"/>
            <a:ext cx="455700" cy="4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buNone/>
              <a:defRPr sz="1300" b="1">
                <a:solidFill>
                  <a:schemeClr val="lt1"/>
                </a:solidFill>
                <a:latin typeface="Inria Serif"/>
                <a:ea typeface="Inria Serif"/>
                <a:cs typeface="Inria Serif"/>
                <a:sym typeface="Inria Serif"/>
              </a:defRPr>
            </a:lvl1pPr>
            <a:lvl2pPr lvl="1" algn="ctr" rtl="0">
              <a:buNone/>
              <a:defRPr sz="1300" b="1">
                <a:solidFill>
                  <a:schemeClr val="lt1"/>
                </a:solidFill>
                <a:latin typeface="Inria Serif"/>
                <a:ea typeface="Inria Serif"/>
                <a:cs typeface="Inria Serif"/>
                <a:sym typeface="Inria Serif"/>
              </a:defRPr>
            </a:lvl2pPr>
            <a:lvl3pPr lvl="2" algn="ctr" rtl="0">
              <a:buNone/>
              <a:defRPr sz="1300" b="1">
                <a:solidFill>
                  <a:schemeClr val="lt1"/>
                </a:solidFill>
                <a:latin typeface="Inria Serif"/>
                <a:ea typeface="Inria Serif"/>
                <a:cs typeface="Inria Serif"/>
                <a:sym typeface="Inria Serif"/>
              </a:defRPr>
            </a:lvl3pPr>
            <a:lvl4pPr lvl="3" algn="ctr" rtl="0">
              <a:buNone/>
              <a:defRPr sz="1300" b="1">
                <a:solidFill>
                  <a:schemeClr val="lt1"/>
                </a:solidFill>
                <a:latin typeface="Inria Serif"/>
                <a:ea typeface="Inria Serif"/>
                <a:cs typeface="Inria Serif"/>
                <a:sym typeface="Inria Serif"/>
              </a:defRPr>
            </a:lvl4pPr>
            <a:lvl5pPr lvl="4" algn="ctr" rtl="0">
              <a:buNone/>
              <a:defRPr sz="1300" b="1">
                <a:solidFill>
                  <a:schemeClr val="lt1"/>
                </a:solidFill>
                <a:latin typeface="Inria Serif"/>
                <a:ea typeface="Inria Serif"/>
                <a:cs typeface="Inria Serif"/>
                <a:sym typeface="Inria Serif"/>
              </a:defRPr>
            </a:lvl5pPr>
            <a:lvl6pPr lvl="5" algn="ctr" rtl="0">
              <a:buNone/>
              <a:defRPr sz="1300" b="1">
                <a:solidFill>
                  <a:schemeClr val="lt1"/>
                </a:solidFill>
                <a:latin typeface="Inria Serif"/>
                <a:ea typeface="Inria Serif"/>
                <a:cs typeface="Inria Serif"/>
                <a:sym typeface="Inria Serif"/>
              </a:defRPr>
            </a:lvl6pPr>
            <a:lvl7pPr lvl="6" algn="ctr" rtl="0">
              <a:buNone/>
              <a:defRPr sz="1300" b="1">
                <a:solidFill>
                  <a:schemeClr val="lt1"/>
                </a:solidFill>
                <a:latin typeface="Inria Serif"/>
                <a:ea typeface="Inria Serif"/>
                <a:cs typeface="Inria Serif"/>
                <a:sym typeface="Inria Serif"/>
              </a:defRPr>
            </a:lvl7pPr>
            <a:lvl8pPr lvl="7" algn="ctr" rtl="0">
              <a:buNone/>
              <a:defRPr sz="1300" b="1">
                <a:solidFill>
                  <a:schemeClr val="lt1"/>
                </a:solidFill>
                <a:latin typeface="Inria Serif"/>
                <a:ea typeface="Inria Serif"/>
                <a:cs typeface="Inria Serif"/>
                <a:sym typeface="Inria Serif"/>
              </a:defRPr>
            </a:lvl8pPr>
            <a:lvl9pPr lvl="8" algn="ctr" rtl="0">
              <a:buNone/>
              <a:defRPr sz="1300" b="1">
                <a:solidFill>
                  <a:schemeClr val="lt1"/>
                </a:solidFill>
                <a:latin typeface="Inria Serif"/>
                <a:ea typeface="Inria Serif"/>
                <a:cs typeface="Inria Serif"/>
                <a:sym typeface="Inria Serif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  <p:sp>
        <p:nvSpPr>
          <p:cNvPr id="7" name="Google Shape;7;p1"/>
          <p:cNvSpPr txBox="1"/>
          <p:nvPr>
            <p:ph type="title"/>
          </p:nvPr>
        </p:nvSpPr>
        <p:spPr>
          <a:xfrm>
            <a:off x="455700" y="823775"/>
            <a:ext cx="1623900" cy="386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Playfair Display Regular"/>
              <a:buNone/>
              <a:defRPr sz="2200">
                <a:solidFill>
                  <a:schemeClr val="accent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Playfair Display Regular"/>
              <a:buNone/>
              <a:defRPr sz="2200">
                <a:solidFill>
                  <a:schemeClr val="accent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Playfair Display Regular"/>
              <a:buNone/>
              <a:defRPr sz="2200">
                <a:solidFill>
                  <a:schemeClr val="accent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Playfair Display Regular"/>
              <a:buNone/>
              <a:defRPr sz="2200">
                <a:solidFill>
                  <a:schemeClr val="accent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Playfair Display Regular"/>
              <a:buNone/>
              <a:defRPr sz="2200">
                <a:solidFill>
                  <a:schemeClr val="accent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Playfair Display Regular"/>
              <a:buNone/>
              <a:defRPr sz="2200">
                <a:solidFill>
                  <a:schemeClr val="accent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Playfair Display Regular"/>
              <a:buNone/>
              <a:defRPr sz="2200">
                <a:solidFill>
                  <a:schemeClr val="accent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Playfair Display Regular"/>
              <a:buNone/>
              <a:defRPr sz="2200">
                <a:solidFill>
                  <a:schemeClr val="accent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Playfair Display Regular"/>
              <a:buNone/>
              <a:defRPr sz="2200">
                <a:solidFill>
                  <a:schemeClr val="accent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type="body" idx="1"/>
          </p:nvPr>
        </p:nvSpPr>
        <p:spPr>
          <a:xfrm>
            <a:off x="2763000" y="1376700"/>
            <a:ext cx="5925300" cy="331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Inria Serif Light"/>
              <a:buChar char="▫"/>
              <a:defRPr sz="2000">
                <a:solidFill>
                  <a:schemeClr val="dk1"/>
                </a:solidFill>
                <a:latin typeface="Inria Serif Light"/>
                <a:ea typeface="Inria Serif Light"/>
                <a:cs typeface="Inria Serif Light"/>
                <a:sym typeface="Inria Serif Light"/>
              </a:defRPr>
            </a:lvl1pPr>
            <a:lvl2pPr marL="914400" lvl="1" indent="-3556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Inria Serif Light"/>
              <a:buChar char="▪"/>
              <a:defRPr sz="2000">
                <a:solidFill>
                  <a:schemeClr val="dk1"/>
                </a:solidFill>
                <a:latin typeface="Inria Serif Light"/>
                <a:ea typeface="Inria Serif Light"/>
                <a:cs typeface="Inria Serif Light"/>
                <a:sym typeface="Inria Serif Light"/>
              </a:defRPr>
            </a:lvl2pPr>
            <a:lvl3pPr marL="1371600" lvl="2" indent="-3556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Inria Serif Light"/>
              <a:buChar char="▫"/>
              <a:defRPr sz="2000">
                <a:solidFill>
                  <a:schemeClr val="dk1"/>
                </a:solidFill>
                <a:latin typeface="Inria Serif Light"/>
                <a:ea typeface="Inria Serif Light"/>
                <a:cs typeface="Inria Serif Light"/>
                <a:sym typeface="Inria Serif Light"/>
              </a:defRPr>
            </a:lvl3pPr>
            <a:lvl4pPr marL="1828800" lvl="3" indent="-3556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Inria Serif Light"/>
              <a:buChar char="●"/>
              <a:defRPr sz="2000">
                <a:solidFill>
                  <a:schemeClr val="dk1"/>
                </a:solidFill>
                <a:latin typeface="Inria Serif Light"/>
                <a:ea typeface="Inria Serif Light"/>
                <a:cs typeface="Inria Serif Light"/>
                <a:sym typeface="Inria Serif Light"/>
              </a:defRPr>
            </a:lvl4pPr>
            <a:lvl5pPr marL="2286000" lvl="4" indent="-3556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Inria Serif Light"/>
              <a:buChar char="○"/>
              <a:defRPr sz="2000">
                <a:solidFill>
                  <a:schemeClr val="dk1"/>
                </a:solidFill>
                <a:latin typeface="Inria Serif Light"/>
                <a:ea typeface="Inria Serif Light"/>
                <a:cs typeface="Inria Serif Light"/>
                <a:sym typeface="Inria Serif Light"/>
              </a:defRPr>
            </a:lvl5pPr>
            <a:lvl6pPr marL="2743200" lvl="5" indent="-3556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Inria Serif Light"/>
              <a:buChar char="■"/>
              <a:defRPr sz="2000">
                <a:solidFill>
                  <a:schemeClr val="dk1"/>
                </a:solidFill>
                <a:latin typeface="Inria Serif Light"/>
                <a:ea typeface="Inria Serif Light"/>
                <a:cs typeface="Inria Serif Light"/>
                <a:sym typeface="Inria Serif Light"/>
              </a:defRPr>
            </a:lvl6pPr>
            <a:lvl7pPr marL="3200400" lvl="6" indent="-3556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Inria Serif Light"/>
              <a:buChar char="●"/>
              <a:defRPr sz="2000">
                <a:solidFill>
                  <a:schemeClr val="dk1"/>
                </a:solidFill>
                <a:latin typeface="Inria Serif Light"/>
                <a:ea typeface="Inria Serif Light"/>
                <a:cs typeface="Inria Serif Light"/>
                <a:sym typeface="Inria Serif Light"/>
              </a:defRPr>
            </a:lvl7pPr>
            <a:lvl8pPr marL="3657600" lvl="7" indent="-3556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Inria Serif Light"/>
              <a:buChar char="○"/>
              <a:defRPr sz="2000">
                <a:solidFill>
                  <a:schemeClr val="dk1"/>
                </a:solidFill>
                <a:latin typeface="Inria Serif Light"/>
                <a:ea typeface="Inria Serif Light"/>
                <a:cs typeface="Inria Serif Light"/>
                <a:sym typeface="Inria Serif Light"/>
              </a:defRPr>
            </a:lvl8pPr>
            <a:lvl9pPr marL="4114800" lvl="8" indent="-355600" rtl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2000"/>
              <a:buFont typeface="Inria Serif Light"/>
              <a:buChar char="■"/>
              <a:defRPr sz="2000">
                <a:solidFill>
                  <a:schemeClr val="dk1"/>
                </a:solidFill>
                <a:latin typeface="Inria Serif Light"/>
                <a:ea typeface="Inria Serif Light"/>
                <a:cs typeface="Inria Serif Light"/>
                <a:sym typeface="Inria Serif Light"/>
              </a:defRPr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0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0.xml"/><Relationship Id="rId1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0.xml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3"/>
          <p:cNvPicPr preferRelativeResize="0"/>
          <p:nvPr/>
        </p:nvPicPr>
        <p:blipFill rotWithShape="1">
          <a:blip r:embed="rId1"/>
          <a:srcRect t="12479" b="12479"/>
          <a:stretch>
            <a:fillRect/>
          </a:stretch>
        </p:blipFill>
        <p:spPr>
          <a:xfrm>
            <a:off x="4914400" y="914553"/>
            <a:ext cx="3313500" cy="3314401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3"/>
          <p:cNvSpPr txBox="1"/>
          <p:nvPr>
            <p:ph type="ctrTitle"/>
          </p:nvPr>
        </p:nvSpPr>
        <p:spPr>
          <a:xfrm>
            <a:off x="702900" y="1361354"/>
            <a:ext cx="3724500" cy="1159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This is Your Presentation Title</a:t>
            </a:r>
            <a:endParaRPr lang="en-GB"/>
          </a:p>
        </p:txBody>
      </p:sp>
      <p:grpSp>
        <p:nvGrpSpPr>
          <p:cNvPr id="67" name="Google Shape;67;p13"/>
          <p:cNvGrpSpPr/>
          <p:nvPr/>
        </p:nvGrpSpPr>
        <p:grpSpPr>
          <a:xfrm>
            <a:off x="8370067" y="150601"/>
            <a:ext cx="632500" cy="611548"/>
            <a:chOff x="1247825" y="5001950"/>
            <a:chExt cx="443300" cy="428675"/>
          </a:xfrm>
        </p:grpSpPr>
        <p:sp>
          <p:nvSpPr>
            <p:cNvPr id="68" name="Google Shape;68;p13"/>
            <p:cNvSpPr/>
            <p:nvPr/>
          </p:nvSpPr>
          <p:spPr>
            <a:xfrm>
              <a:off x="1247825" y="5168175"/>
              <a:ext cx="373875" cy="221650"/>
            </a:xfrm>
            <a:custGeom>
              <a:avLst/>
              <a:gdLst/>
              <a:ahLst/>
              <a:cxnLst/>
              <a:rect l="l" t="t" r="r" b="b"/>
              <a:pathLst>
                <a:path w="14955" h="8866" fill="none" extrusionOk="0">
                  <a:moveTo>
                    <a:pt x="12178" y="8865"/>
                  </a:moveTo>
                  <a:lnTo>
                    <a:pt x="12178" y="8865"/>
                  </a:lnTo>
                  <a:lnTo>
                    <a:pt x="12325" y="8841"/>
                  </a:lnTo>
                  <a:lnTo>
                    <a:pt x="12471" y="8792"/>
                  </a:lnTo>
                  <a:lnTo>
                    <a:pt x="12592" y="8695"/>
                  </a:lnTo>
                  <a:lnTo>
                    <a:pt x="12666" y="8573"/>
                  </a:lnTo>
                  <a:lnTo>
                    <a:pt x="12666" y="8573"/>
                  </a:lnTo>
                  <a:lnTo>
                    <a:pt x="12958" y="8037"/>
                  </a:lnTo>
                  <a:lnTo>
                    <a:pt x="13323" y="7331"/>
                  </a:lnTo>
                  <a:lnTo>
                    <a:pt x="13688" y="6454"/>
                  </a:lnTo>
                  <a:lnTo>
                    <a:pt x="13883" y="5991"/>
                  </a:lnTo>
                  <a:lnTo>
                    <a:pt x="14078" y="5480"/>
                  </a:lnTo>
                  <a:lnTo>
                    <a:pt x="14249" y="4944"/>
                  </a:lnTo>
                  <a:lnTo>
                    <a:pt x="14419" y="4360"/>
                  </a:lnTo>
                  <a:lnTo>
                    <a:pt x="14565" y="3775"/>
                  </a:lnTo>
                  <a:lnTo>
                    <a:pt x="14711" y="3166"/>
                  </a:lnTo>
                  <a:lnTo>
                    <a:pt x="14809" y="2533"/>
                  </a:lnTo>
                  <a:lnTo>
                    <a:pt x="14882" y="1875"/>
                  </a:lnTo>
                  <a:lnTo>
                    <a:pt x="14931" y="1218"/>
                  </a:lnTo>
                  <a:lnTo>
                    <a:pt x="14955" y="536"/>
                  </a:lnTo>
                  <a:lnTo>
                    <a:pt x="14955" y="536"/>
                  </a:lnTo>
                  <a:lnTo>
                    <a:pt x="14955" y="438"/>
                  </a:lnTo>
                  <a:lnTo>
                    <a:pt x="14906" y="341"/>
                  </a:lnTo>
                  <a:lnTo>
                    <a:pt x="14857" y="244"/>
                  </a:lnTo>
                  <a:lnTo>
                    <a:pt x="14809" y="146"/>
                  </a:lnTo>
                  <a:lnTo>
                    <a:pt x="14711" y="97"/>
                  </a:lnTo>
                  <a:lnTo>
                    <a:pt x="14614" y="24"/>
                  </a:lnTo>
                  <a:lnTo>
                    <a:pt x="14516" y="0"/>
                  </a:lnTo>
                  <a:lnTo>
                    <a:pt x="14395" y="0"/>
                  </a:lnTo>
                  <a:lnTo>
                    <a:pt x="3338" y="0"/>
                  </a:lnTo>
                  <a:lnTo>
                    <a:pt x="3338" y="0"/>
                  </a:lnTo>
                  <a:lnTo>
                    <a:pt x="3216" y="0"/>
                  </a:lnTo>
                  <a:lnTo>
                    <a:pt x="3118" y="24"/>
                  </a:lnTo>
                  <a:lnTo>
                    <a:pt x="3021" y="97"/>
                  </a:lnTo>
                  <a:lnTo>
                    <a:pt x="2924" y="146"/>
                  </a:lnTo>
                  <a:lnTo>
                    <a:pt x="2875" y="244"/>
                  </a:lnTo>
                  <a:lnTo>
                    <a:pt x="2826" y="341"/>
                  </a:lnTo>
                  <a:lnTo>
                    <a:pt x="2777" y="438"/>
                  </a:lnTo>
                  <a:lnTo>
                    <a:pt x="2777" y="536"/>
                  </a:lnTo>
                  <a:lnTo>
                    <a:pt x="2777" y="536"/>
                  </a:lnTo>
                  <a:lnTo>
                    <a:pt x="2777" y="706"/>
                  </a:lnTo>
                  <a:lnTo>
                    <a:pt x="2777" y="706"/>
                  </a:lnTo>
                  <a:lnTo>
                    <a:pt x="2558" y="633"/>
                  </a:lnTo>
                  <a:lnTo>
                    <a:pt x="2363" y="585"/>
                  </a:lnTo>
                  <a:lnTo>
                    <a:pt x="2144" y="560"/>
                  </a:lnTo>
                  <a:lnTo>
                    <a:pt x="1949" y="536"/>
                  </a:lnTo>
                  <a:lnTo>
                    <a:pt x="1949" y="536"/>
                  </a:lnTo>
                  <a:lnTo>
                    <a:pt x="1755" y="560"/>
                  </a:lnTo>
                  <a:lnTo>
                    <a:pt x="1560" y="585"/>
                  </a:lnTo>
                  <a:lnTo>
                    <a:pt x="1365" y="633"/>
                  </a:lnTo>
                  <a:lnTo>
                    <a:pt x="1194" y="706"/>
                  </a:lnTo>
                  <a:lnTo>
                    <a:pt x="1024" y="779"/>
                  </a:lnTo>
                  <a:lnTo>
                    <a:pt x="853" y="877"/>
                  </a:lnTo>
                  <a:lnTo>
                    <a:pt x="707" y="999"/>
                  </a:lnTo>
                  <a:lnTo>
                    <a:pt x="561" y="1120"/>
                  </a:lnTo>
                  <a:lnTo>
                    <a:pt x="439" y="1242"/>
                  </a:lnTo>
                  <a:lnTo>
                    <a:pt x="342" y="1413"/>
                  </a:lnTo>
                  <a:lnTo>
                    <a:pt x="244" y="1559"/>
                  </a:lnTo>
                  <a:lnTo>
                    <a:pt x="147" y="1729"/>
                  </a:lnTo>
                  <a:lnTo>
                    <a:pt x="98" y="1900"/>
                  </a:lnTo>
                  <a:lnTo>
                    <a:pt x="50" y="2095"/>
                  </a:lnTo>
                  <a:lnTo>
                    <a:pt x="1" y="2289"/>
                  </a:lnTo>
                  <a:lnTo>
                    <a:pt x="1" y="2484"/>
                  </a:lnTo>
                  <a:lnTo>
                    <a:pt x="1" y="2484"/>
                  </a:lnTo>
                  <a:lnTo>
                    <a:pt x="25" y="2850"/>
                  </a:lnTo>
                  <a:lnTo>
                    <a:pt x="98" y="3191"/>
                  </a:lnTo>
                  <a:lnTo>
                    <a:pt x="220" y="3556"/>
                  </a:lnTo>
                  <a:lnTo>
                    <a:pt x="366" y="3872"/>
                  </a:lnTo>
                  <a:lnTo>
                    <a:pt x="561" y="4213"/>
                  </a:lnTo>
                  <a:lnTo>
                    <a:pt x="780" y="4530"/>
                  </a:lnTo>
                  <a:lnTo>
                    <a:pt x="1024" y="4822"/>
                  </a:lnTo>
                  <a:lnTo>
                    <a:pt x="1292" y="5090"/>
                  </a:lnTo>
                  <a:lnTo>
                    <a:pt x="1584" y="5334"/>
                  </a:lnTo>
                  <a:lnTo>
                    <a:pt x="1901" y="5577"/>
                  </a:lnTo>
                  <a:lnTo>
                    <a:pt x="2242" y="5772"/>
                  </a:lnTo>
                  <a:lnTo>
                    <a:pt x="2583" y="5943"/>
                  </a:lnTo>
                  <a:lnTo>
                    <a:pt x="2924" y="6089"/>
                  </a:lnTo>
                  <a:lnTo>
                    <a:pt x="3265" y="6186"/>
                  </a:lnTo>
                  <a:lnTo>
                    <a:pt x="3605" y="6259"/>
                  </a:lnTo>
                  <a:lnTo>
                    <a:pt x="3946" y="6284"/>
                  </a:lnTo>
                  <a:lnTo>
                    <a:pt x="3946" y="6284"/>
                  </a:lnTo>
                  <a:lnTo>
                    <a:pt x="4068" y="6625"/>
                  </a:lnTo>
                  <a:lnTo>
                    <a:pt x="4214" y="6941"/>
                  </a:lnTo>
                  <a:lnTo>
                    <a:pt x="4507" y="7574"/>
                  </a:lnTo>
                  <a:lnTo>
                    <a:pt x="4799" y="8110"/>
                  </a:lnTo>
                  <a:lnTo>
                    <a:pt x="5067" y="8573"/>
                  </a:lnTo>
                  <a:lnTo>
                    <a:pt x="5067" y="8573"/>
                  </a:lnTo>
                  <a:lnTo>
                    <a:pt x="5140" y="8695"/>
                  </a:lnTo>
                  <a:lnTo>
                    <a:pt x="5262" y="8792"/>
                  </a:lnTo>
                  <a:lnTo>
                    <a:pt x="5408" y="8841"/>
                  </a:lnTo>
                  <a:lnTo>
                    <a:pt x="5554" y="8865"/>
                  </a:lnTo>
                </a:path>
              </a:pathLst>
            </a:custGeom>
            <a:noFill/>
            <a:ln w="9525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9" name="Google Shape;69;p13"/>
            <p:cNvSpPr/>
            <p:nvPr/>
          </p:nvSpPr>
          <p:spPr>
            <a:xfrm>
              <a:off x="1275850" y="5209575"/>
              <a:ext cx="60900" cy="87075"/>
            </a:xfrm>
            <a:custGeom>
              <a:avLst/>
              <a:gdLst/>
              <a:ahLst/>
              <a:cxnLst/>
              <a:rect l="l" t="t" r="r" b="b"/>
              <a:pathLst>
                <a:path w="2436" h="3483" fill="none" extrusionOk="0">
                  <a:moveTo>
                    <a:pt x="0" y="828"/>
                  </a:moveTo>
                  <a:lnTo>
                    <a:pt x="0" y="828"/>
                  </a:lnTo>
                  <a:lnTo>
                    <a:pt x="0" y="658"/>
                  </a:lnTo>
                  <a:lnTo>
                    <a:pt x="49" y="512"/>
                  </a:lnTo>
                  <a:lnTo>
                    <a:pt x="122" y="366"/>
                  </a:lnTo>
                  <a:lnTo>
                    <a:pt x="244" y="244"/>
                  </a:lnTo>
                  <a:lnTo>
                    <a:pt x="366" y="146"/>
                  </a:lnTo>
                  <a:lnTo>
                    <a:pt x="487" y="73"/>
                  </a:lnTo>
                  <a:lnTo>
                    <a:pt x="658" y="25"/>
                  </a:lnTo>
                  <a:lnTo>
                    <a:pt x="828" y="0"/>
                  </a:lnTo>
                  <a:lnTo>
                    <a:pt x="828" y="0"/>
                  </a:lnTo>
                  <a:lnTo>
                    <a:pt x="950" y="0"/>
                  </a:lnTo>
                  <a:lnTo>
                    <a:pt x="1072" y="25"/>
                  </a:lnTo>
                  <a:lnTo>
                    <a:pt x="1340" y="122"/>
                  </a:lnTo>
                  <a:lnTo>
                    <a:pt x="1559" y="268"/>
                  </a:lnTo>
                  <a:lnTo>
                    <a:pt x="1754" y="414"/>
                  </a:lnTo>
                  <a:lnTo>
                    <a:pt x="1754" y="414"/>
                  </a:lnTo>
                  <a:lnTo>
                    <a:pt x="1803" y="780"/>
                  </a:lnTo>
                  <a:lnTo>
                    <a:pt x="1876" y="1169"/>
                  </a:lnTo>
                  <a:lnTo>
                    <a:pt x="2046" y="1997"/>
                  </a:lnTo>
                  <a:lnTo>
                    <a:pt x="2265" y="2801"/>
                  </a:lnTo>
                  <a:lnTo>
                    <a:pt x="2436" y="3483"/>
                  </a:lnTo>
                  <a:lnTo>
                    <a:pt x="2436" y="3483"/>
                  </a:lnTo>
                  <a:lnTo>
                    <a:pt x="2241" y="3434"/>
                  </a:lnTo>
                  <a:lnTo>
                    <a:pt x="2022" y="3361"/>
                  </a:lnTo>
                  <a:lnTo>
                    <a:pt x="1827" y="3264"/>
                  </a:lnTo>
                  <a:lnTo>
                    <a:pt x="1608" y="3142"/>
                  </a:lnTo>
                  <a:lnTo>
                    <a:pt x="1413" y="3020"/>
                  </a:lnTo>
                  <a:lnTo>
                    <a:pt x="1194" y="2874"/>
                  </a:lnTo>
                  <a:lnTo>
                    <a:pt x="999" y="2704"/>
                  </a:lnTo>
                  <a:lnTo>
                    <a:pt x="804" y="2533"/>
                  </a:lnTo>
                  <a:lnTo>
                    <a:pt x="634" y="2338"/>
                  </a:lnTo>
                  <a:lnTo>
                    <a:pt x="487" y="2143"/>
                  </a:lnTo>
                  <a:lnTo>
                    <a:pt x="341" y="1924"/>
                  </a:lnTo>
                  <a:lnTo>
                    <a:pt x="219" y="1729"/>
                  </a:lnTo>
                  <a:lnTo>
                    <a:pt x="122" y="1510"/>
                  </a:lnTo>
                  <a:lnTo>
                    <a:pt x="49" y="1267"/>
                  </a:lnTo>
                  <a:lnTo>
                    <a:pt x="0" y="1047"/>
                  </a:lnTo>
                  <a:lnTo>
                    <a:pt x="0" y="828"/>
                  </a:lnTo>
                  <a:lnTo>
                    <a:pt x="0" y="828"/>
                  </a:lnTo>
                </a:path>
              </a:pathLst>
            </a:custGeom>
            <a:noFill/>
            <a:ln w="9525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0" name="Google Shape;70;p13"/>
            <p:cNvSpPr/>
            <p:nvPr/>
          </p:nvSpPr>
          <p:spPr>
            <a:xfrm>
              <a:off x="1247825" y="5391625"/>
              <a:ext cx="443300" cy="39000"/>
            </a:xfrm>
            <a:custGeom>
              <a:avLst/>
              <a:gdLst/>
              <a:ahLst/>
              <a:cxnLst/>
              <a:rect l="l" t="t" r="r" b="b"/>
              <a:pathLst>
                <a:path w="17732" h="1560" fill="none" extrusionOk="0">
                  <a:moveTo>
                    <a:pt x="16611" y="1559"/>
                  </a:moveTo>
                  <a:lnTo>
                    <a:pt x="1121" y="1559"/>
                  </a:lnTo>
                  <a:lnTo>
                    <a:pt x="1121" y="1559"/>
                  </a:lnTo>
                  <a:lnTo>
                    <a:pt x="1000" y="1535"/>
                  </a:lnTo>
                  <a:lnTo>
                    <a:pt x="878" y="1510"/>
                  </a:lnTo>
                  <a:lnTo>
                    <a:pt x="780" y="1462"/>
                  </a:lnTo>
                  <a:lnTo>
                    <a:pt x="683" y="1389"/>
                  </a:lnTo>
                  <a:lnTo>
                    <a:pt x="488" y="1218"/>
                  </a:lnTo>
                  <a:lnTo>
                    <a:pt x="318" y="999"/>
                  </a:lnTo>
                  <a:lnTo>
                    <a:pt x="196" y="755"/>
                  </a:lnTo>
                  <a:lnTo>
                    <a:pt x="98" y="487"/>
                  </a:lnTo>
                  <a:lnTo>
                    <a:pt x="25" y="244"/>
                  </a:lnTo>
                  <a:lnTo>
                    <a:pt x="1" y="0"/>
                  </a:lnTo>
                  <a:lnTo>
                    <a:pt x="17731" y="0"/>
                  </a:lnTo>
                  <a:lnTo>
                    <a:pt x="17731" y="0"/>
                  </a:lnTo>
                  <a:lnTo>
                    <a:pt x="17707" y="244"/>
                  </a:lnTo>
                  <a:lnTo>
                    <a:pt x="17634" y="487"/>
                  </a:lnTo>
                  <a:lnTo>
                    <a:pt x="17537" y="755"/>
                  </a:lnTo>
                  <a:lnTo>
                    <a:pt x="17415" y="999"/>
                  </a:lnTo>
                  <a:lnTo>
                    <a:pt x="17244" y="1218"/>
                  </a:lnTo>
                  <a:lnTo>
                    <a:pt x="17049" y="1389"/>
                  </a:lnTo>
                  <a:lnTo>
                    <a:pt x="16952" y="1462"/>
                  </a:lnTo>
                  <a:lnTo>
                    <a:pt x="16855" y="1510"/>
                  </a:lnTo>
                  <a:lnTo>
                    <a:pt x="16733" y="1535"/>
                  </a:lnTo>
                  <a:lnTo>
                    <a:pt x="16611" y="1559"/>
                  </a:lnTo>
                  <a:lnTo>
                    <a:pt x="16611" y="1559"/>
                  </a:lnTo>
                  <a:close/>
                </a:path>
              </a:pathLst>
            </a:custGeom>
            <a:noFill/>
            <a:ln w="9525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1" name="Google Shape;71;p13"/>
            <p:cNvSpPr/>
            <p:nvPr/>
          </p:nvSpPr>
          <p:spPr>
            <a:xfrm>
              <a:off x="1454850" y="5001950"/>
              <a:ext cx="17075" cy="114475"/>
            </a:xfrm>
            <a:custGeom>
              <a:avLst/>
              <a:gdLst/>
              <a:ahLst/>
              <a:cxnLst/>
              <a:rect l="l" t="t" r="r" b="b"/>
              <a:pathLst>
                <a:path w="683" h="4579" fill="none" extrusionOk="0">
                  <a:moveTo>
                    <a:pt x="683" y="0"/>
                  </a:moveTo>
                  <a:lnTo>
                    <a:pt x="683" y="0"/>
                  </a:lnTo>
                  <a:lnTo>
                    <a:pt x="658" y="171"/>
                  </a:lnTo>
                  <a:lnTo>
                    <a:pt x="610" y="317"/>
                  </a:lnTo>
                  <a:lnTo>
                    <a:pt x="512" y="439"/>
                  </a:lnTo>
                  <a:lnTo>
                    <a:pt x="415" y="585"/>
                  </a:lnTo>
                  <a:lnTo>
                    <a:pt x="415" y="585"/>
                  </a:lnTo>
                  <a:lnTo>
                    <a:pt x="269" y="731"/>
                  </a:lnTo>
                  <a:lnTo>
                    <a:pt x="147" y="950"/>
                  </a:lnTo>
                  <a:lnTo>
                    <a:pt x="74" y="1072"/>
                  </a:lnTo>
                  <a:lnTo>
                    <a:pt x="49" y="1194"/>
                  </a:lnTo>
                  <a:lnTo>
                    <a:pt x="1" y="1364"/>
                  </a:lnTo>
                  <a:lnTo>
                    <a:pt x="1" y="1535"/>
                  </a:lnTo>
                  <a:lnTo>
                    <a:pt x="1" y="1535"/>
                  </a:lnTo>
                  <a:lnTo>
                    <a:pt x="1" y="1705"/>
                  </a:lnTo>
                  <a:lnTo>
                    <a:pt x="49" y="1851"/>
                  </a:lnTo>
                  <a:lnTo>
                    <a:pt x="74" y="1997"/>
                  </a:lnTo>
                  <a:lnTo>
                    <a:pt x="147" y="2095"/>
                  </a:lnTo>
                  <a:lnTo>
                    <a:pt x="269" y="2314"/>
                  </a:lnTo>
                  <a:lnTo>
                    <a:pt x="415" y="2484"/>
                  </a:lnTo>
                  <a:lnTo>
                    <a:pt x="415" y="2484"/>
                  </a:lnTo>
                  <a:lnTo>
                    <a:pt x="512" y="2606"/>
                  </a:lnTo>
                  <a:lnTo>
                    <a:pt x="610" y="2728"/>
                  </a:lnTo>
                  <a:lnTo>
                    <a:pt x="658" y="2874"/>
                  </a:lnTo>
                  <a:lnTo>
                    <a:pt x="683" y="3045"/>
                  </a:lnTo>
                  <a:lnTo>
                    <a:pt x="683" y="3045"/>
                  </a:lnTo>
                  <a:lnTo>
                    <a:pt x="658" y="3239"/>
                  </a:lnTo>
                  <a:lnTo>
                    <a:pt x="610" y="3385"/>
                  </a:lnTo>
                  <a:lnTo>
                    <a:pt x="512" y="3507"/>
                  </a:lnTo>
                  <a:lnTo>
                    <a:pt x="415" y="3629"/>
                  </a:lnTo>
                  <a:lnTo>
                    <a:pt x="415" y="3629"/>
                  </a:lnTo>
                  <a:lnTo>
                    <a:pt x="269" y="3800"/>
                  </a:lnTo>
                  <a:lnTo>
                    <a:pt x="147" y="3994"/>
                  </a:lnTo>
                  <a:lnTo>
                    <a:pt x="74" y="4116"/>
                  </a:lnTo>
                  <a:lnTo>
                    <a:pt x="49" y="4262"/>
                  </a:lnTo>
                  <a:lnTo>
                    <a:pt x="1" y="4408"/>
                  </a:lnTo>
                  <a:lnTo>
                    <a:pt x="1" y="4579"/>
                  </a:lnTo>
                </a:path>
              </a:pathLst>
            </a:custGeom>
            <a:noFill/>
            <a:ln w="9525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2" name="Google Shape;72;p13"/>
            <p:cNvSpPr/>
            <p:nvPr/>
          </p:nvSpPr>
          <p:spPr>
            <a:xfrm>
              <a:off x="1411025" y="5001950"/>
              <a:ext cx="17075" cy="114475"/>
            </a:xfrm>
            <a:custGeom>
              <a:avLst/>
              <a:gdLst/>
              <a:ahLst/>
              <a:cxnLst/>
              <a:rect l="l" t="t" r="r" b="b"/>
              <a:pathLst>
                <a:path w="683" h="4579" fill="none" extrusionOk="0">
                  <a:moveTo>
                    <a:pt x="682" y="0"/>
                  </a:moveTo>
                  <a:lnTo>
                    <a:pt x="682" y="0"/>
                  </a:lnTo>
                  <a:lnTo>
                    <a:pt x="658" y="171"/>
                  </a:lnTo>
                  <a:lnTo>
                    <a:pt x="609" y="317"/>
                  </a:lnTo>
                  <a:lnTo>
                    <a:pt x="536" y="439"/>
                  </a:lnTo>
                  <a:lnTo>
                    <a:pt x="414" y="585"/>
                  </a:lnTo>
                  <a:lnTo>
                    <a:pt x="414" y="585"/>
                  </a:lnTo>
                  <a:lnTo>
                    <a:pt x="268" y="731"/>
                  </a:lnTo>
                  <a:lnTo>
                    <a:pt x="146" y="950"/>
                  </a:lnTo>
                  <a:lnTo>
                    <a:pt x="97" y="1072"/>
                  </a:lnTo>
                  <a:lnTo>
                    <a:pt x="49" y="1194"/>
                  </a:lnTo>
                  <a:lnTo>
                    <a:pt x="24" y="1364"/>
                  </a:lnTo>
                  <a:lnTo>
                    <a:pt x="0" y="1535"/>
                  </a:lnTo>
                  <a:lnTo>
                    <a:pt x="0" y="1535"/>
                  </a:lnTo>
                  <a:lnTo>
                    <a:pt x="24" y="1705"/>
                  </a:lnTo>
                  <a:lnTo>
                    <a:pt x="49" y="1851"/>
                  </a:lnTo>
                  <a:lnTo>
                    <a:pt x="97" y="1997"/>
                  </a:lnTo>
                  <a:lnTo>
                    <a:pt x="146" y="2095"/>
                  </a:lnTo>
                  <a:lnTo>
                    <a:pt x="268" y="2314"/>
                  </a:lnTo>
                  <a:lnTo>
                    <a:pt x="414" y="2484"/>
                  </a:lnTo>
                  <a:lnTo>
                    <a:pt x="414" y="2484"/>
                  </a:lnTo>
                  <a:lnTo>
                    <a:pt x="536" y="2606"/>
                  </a:lnTo>
                  <a:lnTo>
                    <a:pt x="609" y="2728"/>
                  </a:lnTo>
                  <a:lnTo>
                    <a:pt x="658" y="2874"/>
                  </a:lnTo>
                  <a:lnTo>
                    <a:pt x="682" y="3045"/>
                  </a:lnTo>
                  <a:lnTo>
                    <a:pt x="682" y="3045"/>
                  </a:lnTo>
                  <a:lnTo>
                    <a:pt x="658" y="3239"/>
                  </a:lnTo>
                  <a:lnTo>
                    <a:pt x="609" y="3385"/>
                  </a:lnTo>
                  <a:lnTo>
                    <a:pt x="536" y="3507"/>
                  </a:lnTo>
                  <a:lnTo>
                    <a:pt x="414" y="3629"/>
                  </a:lnTo>
                  <a:lnTo>
                    <a:pt x="414" y="3629"/>
                  </a:lnTo>
                  <a:lnTo>
                    <a:pt x="268" y="3800"/>
                  </a:lnTo>
                  <a:lnTo>
                    <a:pt x="146" y="3994"/>
                  </a:lnTo>
                  <a:lnTo>
                    <a:pt x="97" y="4116"/>
                  </a:lnTo>
                  <a:lnTo>
                    <a:pt x="49" y="4262"/>
                  </a:lnTo>
                  <a:lnTo>
                    <a:pt x="24" y="4408"/>
                  </a:lnTo>
                  <a:lnTo>
                    <a:pt x="0" y="4579"/>
                  </a:lnTo>
                </a:path>
              </a:pathLst>
            </a:custGeom>
            <a:noFill/>
            <a:ln w="9525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3" name="Google Shape;73;p13"/>
            <p:cNvSpPr/>
            <p:nvPr/>
          </p:nvSpPr>
          <p:spPr>
            <a:xfrm>
              <a:off x="1498700" y="5001950"/>
              <a:ext cx="16450" cy="114475"/>
            </a:xfrm>
            <a:custGeom>
              <a:avLst/>
              <a:gdLst/>
              <a:ahLst/>
              <a:cxnLst/>
              <a:rect l="l" t="t" r="r" b="b"/>
              <a:pathLst>
                <a:path w="658" h="4579" fill="none" extrusionOk="0">
                  <a:moveTo>
                    <a:pt x="658" y="0"/>
                  </a:moveTo>
                  <a:lnTo>
                    <a:pt x="658" y="0"/>
                  </a:lnTo>
                  <a:lnTo>
                    <a:pt x="658" y="171"/>
                  </a:lnTo>
                  <a:lnTo>
                    <a:pt x="585" y="317"/>
                  </a:lnTo>
                  <a:lnTo>
                    <a:pt x="512" y="439"/>
                  </a:lnTo>
                  <a:lnTo>
                    <a:pt x="390" y="585"/>
                  </a:lnTo>
                  <a:lnTo>
                    <a:pt x="390" y="585"/>
                  </a:lnTo>
                  <a:lnTo>
                    <a:pt x="268" y="731"/>
                  </a:lnTo>
                  <a:lnTo>
                    <a:pt x="122" y="950"/>
                  </a:lnTo>
                  <a:lnTo>
                    <a:pt x="73" y="1072"/>
                  </a:lnTo>
                  <a:lnTo>
                    <a:pt x="25" y="1194"/>
                  </a:lnTo>
                  <a:lnTo>
                    <a:pt x="0" y="1364"/>
                  </a:lnTo>
                  <a:lnTo>
                    <a:pt x="0" y="1535"/>
                  </a:lnTo>
                  <a:lnTo>
                    <a:pt x="0" y="1535"/>
                  </a:lnTo>
                  <a:lnTo>
                    <a:pt x="0" y="1705"/>
                  </a:lnTo>
                  <a:lnTo>
                    <a:pt x="25" y="1851"/>
                  </a:lnTo>
                  <a:lnTo>
                    <a:pt x="73" y="1997"/>
                  </a:lnTo>
                  <a:lnTo>
                    <a:pt x="122" y="2095"/>
                  </a:lnTo>
                  <a:lnTo>
                    <a:pt x="268" y="2314"/>
                  </a:lnTo>
                  <a:lnTo>
                    <a:pt x="390" y="2484"/>
                  </a:lnTo>
                  <a:lnTo>
                    <a:pt x="390" y="2484"/>
                  </a:lnTo>
                  <a:lnTo>
                    <a:pt x="512" y="2606"/>
                  </a:lnTo>
                  <a:lnTo>
                    <a:pt x="585" y="2728"/>
                  </a:lnTo>
                  <a:lnTo>
                    <a:pt x="658" y="2874"/>
                  </a:lnTo>
                  <a:lnTo>
                    <a:pt x="658" y="3045"/>
                  </a:lnTo>
                  <a:lnTo>
                    <a:pt x="658" y="3045"/>
                  </a:lnTo>
                  <a:lnTo>
                    <a:pt x="658" y="3239"/>
                  </a:lnTo>
                  <a:lnTo>
                    <a:pt x="585" y="3385"/>
                  </a:lnTo>
                  <a:lnTo>
                    <a:pt x="512" y="3507"/>
                  </a:lnTo>
                  <a:lnTo>
                    <a:pt x="390" y="3629"/>
                  </a:lnTo>
                  <a:lnTo>
                    <a:pt x="390" y="3629"/>
                  </a:lnTo>
                  <a:lnTo>
                    <a:pt x="268" y="3800"/>
                  </a:lnTo>
                  <a:lnTo>
                    <a:pt x="122" y="3994"/>
                  </a:lnTo>
                  <a:lnTo>
                    <a:pt x="73" y="4116"/>
                  </a:lnTo>
                  <a:lnTo>
                    <a:pt x="25" y="4262"/>
                  </a:lnTo>
                  <a:lnTo>
                    <a:pt x="0" y="4408"/>
                  </a:lnTo>
                  <a:lnTo>
                    <a:pt x="0" y="4579"/>
                  </a:lnTo>
                </a:path>
              </a:pathLst>
            </a:custGeom>
            <a:noFill/>
            <a:ln w="9525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6"/>
          <p:cNvSpPr txBox="1"/>
          <p:nvPr>
            <p:ph type="ctrTitle" idx="4294967295"/>
          </p:nvPr>
        </p:nvSpPr>
        <p:spPr>
          <a:xfrm>
            <a:off x="855300" y="1722038"/>
            <a:ext cx="3195000" cy="403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Hello!</a:t>
            </a:r>
            <a:endParaRPr sz="3000"/>
          </a:p>
        </p:txBody>
      </p:sp>
      <p:sp>
        <p:nvSpPr>
          <p:cNvPr id="96" name="Google Shape;96;p16"/>
          <p:cNvSpPr txBox="1"/>
          <p:nvPr>
            <p:ph type="subTitle" idx="4294967295"/>
          </p:nvPr>
        </p:nvSpPr>
        <p:spPr>
          <a:xfrm>
            <a:off x="855300" y="2259858"/>
            <a:ext cx="3195000" cy="1161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/>
              <a:t>I am Jayden Smith</a:t>
            </a:r>
            <a:endParaRPr sz="1400"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GB" sz="1400"/>
              <a:t>I am here because I love to give presentations. </a:t>
            </a:r>
            <a:endParaRPr sz="1400"/>
          </a:p>
          <a:p>
            <a:pPr marL="0" lvl="0" indent="0" algn="l" rtl="0"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GB" sz="1400"/>
              <a:t>You can find me at @username</a:t>
            </a:r>
            <a:endParaRPr sz="1400" b="1"/>
          </a:p>
        </p:txBody>
      </p:sp>
      <p:pic>
        <p:nvPicPr>
          <p:cNvPr id="97" name="Google Shape;97;p16"/>
          <p:cNvPicPr preferRelativeResize="0"/>
          <p:nvPr/>
        </p:nvPicPr>
        <p:blipFill rotWithShape="1">
          <a:blip r:embed="rId1"/>
          <a:srcRect l="16666" r="16666"/>
          <a:stretch>
            <a:fillRect/>
          </a:stretch>
        </p:blipFill>
        <p:spPr>
          <a:xfrm>
            <a:off x="4456251" y="455700"/>
            <a:ext cx="4232051" cy="423205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6"/>
          <p:cNvSpPr txBox="1"/>
          <p:nvPr>
            <p:ph type="sldNum" idx="12"/>
          </p:nvPr>
        </p:nvSpPr>
        <p:spPr>
          <a:xfrm>
            <a:off x="8688300" y="4687750"/>
            <a:ext cx="455700" cy="455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7"/>
          <p:cNvSpPr txBox="1"/>
          <p:nvPr>
            <p:ph type="body" idx="1"/>
          </p:nvPr>
        </p:nvSpPr>
        <p:spPr>
          <a:xfrm>
            <a:off x="2763000" y="1376700"/>
            <a:ext cx="5925300" cy="3311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/>
              <a:t>Quotations are commonly printed as a means of inspiration and to invoke philosophical thoughts from the reader.</a:t>
            </a:r>
            <a:endParaRPr lang="en-GB"/>
          </a:p>
        </p:txBody>
      </p:sp>
      <p:sp>
        <p:nvSpPr>
          <p:cNvPr id="104" name="Google Shape;104;p17"/>
          <p:cNvSpPr txBox="1"/>
          <p:nvPr>
            <p:ph type="sldNum" idx="12"/>
          </p:nvPr>
        </p:nvSpPr>
        <p:spPr>
          <a:xfrm>
            <a:off x="8688300" y="4687750"/>
            <a:ext cx="455700" cy="455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8"/>
          <p:cNvSpPr txBox="1"/>
          <p:nvPr>
            <p:ph type="title"/>
          </p:nvPr>
        </p:nvSpPr>
        <p:spPr>
          <a:xfrm>
            <a:off x="455700" y="823775"/>
            <a:ext cx="1623900" cy="3864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This is a </a:t>
            </a:r>
            <a:r>
              <a:rPr lang="en-GB"/>
              <a:t>s</a:t>
            </a:r>
            <a:r>
              <a:rPr lang="en-GB"/>
              <a:t>lide </a:t>
            </a:r>
            <a:r>
              <a:rPr lang="en-GB"/>
              <a:t>t</a:t>
            </a:r>
            <a:r>
              <a:rPr lang="en-GB"/>
              <a:t>itle</a:t>
            </a:r>
            <a:endParaRPr lang="en-GB"/>
          </a:p>
        </p:txBody>
      </p:sp>
      <p:sp>
        <p:nvSpPr>
          <p:cNvPr id="110" name="Google Shape;110;p18"/>
          <p:cNvSpPr txBox="1"/>
          <p:nvPr>
            <p:ph type="body" idx="1"/>
          </p:nvPr>
        </p:nvSpPr>
        <p:spPr>
          <a:xfrm>
            <a:off x="2763000" y="1376700"/>
            <a:ext cx="5925300" cy="3311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32004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▫"/>
            </a:pPr>
            <a:r>
              <a:rPr lang="en-GB"/>
              <a:t>Here you have a list of items</a:t>
            </a:r>
            <a:endParaRPr lang="en-GB"/>
          </a:p>
          <a:p>
            <a:pPr marL="320040" lvl="0" indent="-355600" algn="l" rtl="0">
              <a:spcBef>
                <a:spcPts val="600"/>
              </a:spcBef>
              <a:spcAft>
                <a:spcPts val="0"/>
              </a:spcAft>
              <a:buSzPts val="2000"/>
              <a:buChar char="▫"/>
            </a:pPr>
            <a:r>
              <a:rPr lang="en-GB"/>
              <a:t>And some text</a:t>
            </a:r>
            <a:endParaRPr lang="en-GB"/>
          </a:p>
          <a:p>
            <a:pPr marL="320040" lvl="0" indent="-355600" algn="l" rtl="0">
              <a:spcBef>
                <a:spcPts val="600"/>
              </a:spcBef>
              <a:spcAft>
                <a:spcPts val="0"/>
              </a:spcAft>
              <a:buSzPts val="2000"/>
              <a:buChar char="▫"/>
            </a:pPr>
            <a:r>
              <a:rPr lang="en-GB"/>
              <a:t>But remember not to overload your slides with content</a:t>
            </a:r>
            <a:endParaRPr lang="en-GB"/>
          </a:p>
          <a:p>
            <a:pPr marL="0" lvl="0" indent="0" algn="l" rtl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/>
              <a:t>Your audience will listen to you or read the content, but won’t do both. </a:t>
            </a:r>
            <a:endParaRPr lang="en-GB"/>
          </a:p>
        </p:txBody>
      </p:sp>
      <p:sp>
        <p:nvSpPr>
          <p:cNvPr id="111" name="Google Shape;111;p18"/>
          <p:cNvSpPr txBox="1"/>
          <p:nvPr>
            <p:ph type="sldNum" idx="12"/>
          </p:nvPr>
        </p:nvSpPr>
        <p:spPr>
          <a:xfrm>
            <a:off x="8688300" y="4687750"/>
            <a:ext cx="455700" cy="455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  <p:grpSp>
        <p:nvGrpSpPr>
          <p:cNvPr id="112" name="Google Shape;112;p18"/>
          <p:cNvGrpSpPr/>
          <p:nvPr/>
        </p:nvGrpSpPr>
        <p:grpSpPr>
          <a:xfrm>
            <a:off x="453014" y="3917228"/>
            <a:ext cx="794394" cy="768186"/>
            <a:chOff x="1247825" y="5001950"/>
            <a:chExt cx="443300" cy="428675"/>
          </a:xfrm>
        </p:grpSpPr>
        <p:sp>
          <p:nvSpPr>
            <p:cNvPr id="113" name="Google Shape;113;p18"/>
            <p:cNvSpPr/>
            <p:nvPr/>
          </p:nvSpPr>
          <p:spPr>
            <a:xfrm>
              <a:off x="1247825" y="5168175"/>
              <a:ext cx="373875" cy="221650"/>
            </a:xfrm>
            <a:custGeom>
              <a:avLst/>
              <a:gdLst/>
              <a:ahLst/>
              <a:cxnLst/>
              <a:rect l="l" t="t" r="r" b="b"/>
              <a:pathLst>
                <a:path w="14955" h="8866" fill="none" extrusionOk="0">
                  <a:moveTo>
                    <a:pt x="12178" y="8865"/>
                  </a:moveTo>
                  <a:lnTo>
                    <a:pt x="12178" y="8865"/>
                  </a:lnTo>
                  <a:lnTo>
                    <a:pt x="12325" y="8841"/>
                  </a:lnTo>
                  <a:lnTo>
                    <a:pt x="12471" y="8792"/>
                  </a:lnTo>
                  <a:lnTo>
                    <a:pt x="12592" y="8695"/>
                  </a:lnTo>
                  <a:lnTo>
                    <a:pt x="12666" y="8573"/>
                  </a:lnTo>
                  <a:lnTo>
                    <a:pt x="12666" y="8573"/>
                  </a:lnTo>
                  <a:lnTo>
                    <a:pt x="12958" y="8037"/>
                  </a:lnTo>
                  <a:lnTo>
                    <a:pt x="13323" y="7331"/>
                  </a:lnTo>
                  <a:lnTo>
                    <a:pt x="13688" y="6454"/>
                  </a:lnTo>
                  <a:lnTo>
                    <a:pt x="13883" y="5991"/>
                  </a:lnTo>
                  <a:lnTo>
                    <a:pt x="14078" y="5480"/>
                  </a:lnTo>
                  <a:lnTo>
                    <a:pt x="14249" y="4944"/>
                  </a:lnTo>
                  <a:lnTo>
                    <a:pt x="14419" y="4360"/>
                  </a:lnTo>
                  <a:lnTo>
                    <a:pt x="14565" y="3775"/>
                  </a:lnTo>
                  <a:lnTo>
                    <a:pt x="14711" y="3166"/>
                  </a:lnTo>
                  <a:lnTo>
                    <a:pt x="14809" y="2533"/>
                  </a:lnTo>
                  <a:lnTo>
                    <a:pt x="14882" y="1875"/>
                  </a:lnTo>
                  <a:lnTo>
                    <a:pt x="14931" y="1218"/>
                  </a:lnTo>
                  <a:lnTo>
                    <a:pt x="14955" y="536"/>
                  </a:lnTo>
                  <a:lnTo>
                    <a:pt x="14955" y="536"/>
                  </a:lnTo>
                  <a:lnTo>
                    <a:pt x="14955" y="438"/>
                  </a:lnTo>
                  <a:lnTo>
                    <a:pt x="14906" y="341"/>
                  </a:lnTo>
                  <a:lnTo>
                    <a:pt x="14857" y="244"/>
                  </a:lnTo>
                  <a:lnTo>
                    <a:pt x="14809" y="146"/>
                  </a:lnTo>
                  <a:lnTo>
                    <a:pt x="14711" y="97"/>
                  </a:lnTo>
                  <a:lnTo>
                    <a:pt x="14614" y="24"/>
                  </a:lnTo>
                  <a:lnTo>
                    <a:pt x="14516" y="0"/>
                  </a:lnTo>
                  <a:lnTo>
                    <a:pt x="14395" y="0"/>
                  </a:lnTo>
                  <a:lnTo>
                    <a:pt x="3338" y="0"/>
                  </a:lnTo>
                  <a:lnTo>
                    <a:pt x="3338" y="0"/>
                  </a:lnTo>
                  <a:lnTo>
                    <a:pt x="3216" y="0"/>
                  </a:lnTo>
                  <a:lnTo>
                    <a:pt x="3118" y="24"/>
                  </a:lnTo>
                  <a:lnTo>
                    <a:pt x="3021" y="97"/>
                  </a:lnTo>
                  <a:lnTo>
                    <a:pt x="2924" y="146"/>
                  </a:lnTo>
                  <a:lnTo>
                    <a:pt x="2875" y="244"/>
                  </a:lnTo>
                  <a:lnTo>
                    <a:pt x="2826" y="341"/>
                  </a:lnTo>
                  <a:lnTo>
                    <a:pt x="2777" y="438"/>
                  </a:lnTo>
                  <a:lnTo>
                    <a:pt x="2777" y="536"/>
                  </a:lnTo>
                  <a:lnTo>
                    <a:pt x="2777" y="536"/>
                  </a:lnTo>
                  <a:lnTo>
                    <a:pt x="2777" y="706"/>
                  </a:lnTo>
                  <a:lnTo>
                    <a:pt x="2777" y="706"/>
                  </a:lnTo>
                  <a:lnTo>
                    <a:pt x="2558" y="633"/>
                  </a:lnTo>
                  <a:lnTo>
                    <a:pt x="2363" y="585"/>
                  </a:lnTo>
                  <a:lnTo>
                    <a:pt x="2144" y="560"/>
                  </a:lnTo>
                  <a:lnTo>
                    <a:pt x="1949" y="536"/>
                  </a:lnTo>
                  <a:lnTo>
                    <a:pt x="1949" y="536"/>
                  </a:lnTo>
                  <a:lnTo>
                    <a:pt x="1755" y="560"/>
                  </a:lnTo>
                  <a:lnTo>
                    <a:pt x="1560" y="585"/>
                  </a:lnTo>
                  <a:lnTo>
                    <a:pt x="1365" y="633"/>
                  </a:lnTo>
                  <a:lnTo>
                    <a:pt x="1194" y="706"/>
                  </a:lnTo>
                  <a:lnTo>
                    <a:pt x="1024" y="779"/>
                  </a:lnTo>
                  <a:lnTo>
                    <a:pt x="853" y="877"/>
                  </a:lnTo>
                  <a:lnTo>
                    <a:pt x="707" y="999"/>
                  </a:lnTo>
                  <a:lnTo>
                    <a:pt x="561" y="1120"/>
                  </a:lnTo>
                  <a:lnTo>
                    <a:pt x="439" y="1242"/>
                  </a:lnTo>
                  <a:lnTo>
                    <a:pt x="342" y="1413"/>
                  </a:lnTo>
                  <a:lnTo>
                    <a:pt x="244" y="1559"/>
                  </a:lnTo>
                  <a:lnTo>
                    <a:pt x="147" y="1729"/>
                  </a:lnTo>
                  <a:lnTo>
                    <a:pt x="98" y="1900"/>
                  </a:lnTo>
                  <a:lnTo>
                    <a:pt x="50" y="2095"/>
                  </a:lnTo>
                  <a:lnTo>
                    <a:pt x="1" y="2289"/>
                  </a:lnTo>
                  <a:lnTo>
                    <a:pt x="1" y="2484"/>
                  </a:lnTo>
                  <a:lnTo>
                    <a:pt x="1" y="2484"/>
                  </a:lnTo>
                  <a:lnTo>
                    <a:pt x="25" y="2850"/>
                  </a:lnTo>
                  <a:lnTo>
                    <a:pt x="98" y="3191"/>
                  </a:lnTo>
                  <a:lnTo>
                    <a:pt x="220" y="3556"/>
                  </a:lnTo>
                  <a:lnTo>
                    <a:pt x="366" y="3872"/>
                  </a:lnTo>
                  <a:lnTo>
                    <a:pt x="561" y="4213"/>
                  </a:lnTo>
                  <a:lnTo>
                    <a:pt x="780" y="4530"/>
                  </a:lnTo>
                  <a:lnTo>
                    <a:pt x="1024" y="4822"/>
                  </a:lnTo>
                  <a:lnTo>
                    <a:pt x="1292" y="5090"/>
                  </a:lnTo>
                  <a:lnTo>
                    <a:pt x="1584" y="5334"/>
                  </a:lnTo>
                  <a:lnTo>
                    <a:pt x="1901" y="5577"/>
                  </a:lnTo>
                  <a:lnTo>
                    <a:pt x="2242" y="5772"/>
                  </a:lnTo>
                  <a:lnTo>
                    <a:pt x="2583" y="5943"/>
                  </a:lnTo>
                  <a:lnTo>
                    <a:pt x="2924" y="6089"/>
                  </a:lnTo>
                  <a:lnTo>
                    <a:pt x="3265" y="6186"/>
                  </a:lnTo>
                  <a:lnTo>
                    <a:pt x="3605" y="6259"/>
                  </a:lnTo>
                  <a:lnTo>
                    <a:pt x="3946" y="6284"/>
                  </a:lnTo>
                  <a:lnTo>
                    <a:pt x="3946" y="6284"/>
                  </a:lnTo>
                  <a:lnTo>
                    <a:pt x="4068" y="6625"/>
                  </a:lnTo>
                  <a:lnTo>
                    <a:pt x="4214" y="6941"/>
                  </a:lnTo>
                  <a:lnTo>
                    <a:pt x="4507" y="7574"/>
                  </a:lnTo>
                  <a:lnTo>
                    <a:pt x="4799" y="8110"/>
                  </a:lnTo>
                  <a:lnTo>
                    <a:pt x="5067" y="8573"/>
                  </a:lnTo>
                  <a:lnTo>
                    <a:pt x="5067" y="8573"/>
                  </a:lnTo>
                  <a:lnTo>
                    <a:pt x="5140" y="8695"/>
                  </a:lnTo>
                  <a:lnTo>
                    <a:pt x="5262" y="8792"/>
                  </a:lnTo>
                  <a:lnTo>
                    <a:pt x="5408" y="8841"/>
                  </a:lnTo>
                  <a:lnTo>
                    <a:pt x="5554" y="8865"/>
                  </a:lnTo>
                </a:path>
              </a:pathLst>
            </a:custGeom>
            <a:noFill/>
            <a:ln w="1217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4" name="Google Shape;114;p18"/>
            <p:cNvSpPr/>
            <p:nvPr/>
          </p:nvSpPr>
          <p:spPr>
            <a:xfrm>
              <a:off x="1275850" y="5209575"/>
              <a:ext cx="60900" cy="87075"/>
            </a:xfrm>
            <a:custGeom>
              <a:avLst/>
              <a:gdLst/>
              <a:ahLst/>
              <a:cxnLst/>
              <a:rect l="l" t="t" r="r" b="b"/>
              <a:pathLst>
                <a:path w="2436" h="3483" fill="none" extrusionOk="0">
                  <a:moveTo>
                    <a:pt x="0" y="828"/>
                  </a:moveTo>
                  <a:lnTo>
                    <a:pt x="0" y="828"/>
                  </a:lnTo>
                  <a:lnTo>
                    <a:pt x="0" y="658"/>
                  </a:lnTo>
                  <a:lnTo>
                    <a:pt x="49" y="512"/>
                  </a:lnTo>
                  <a:lnTo>
                    <a:pt x="122" y="366"/>
                  </a:lnTo>
                  <a:lnTo>
                    <a:pt x="244" y="244"/>
                  </a:lnTo>
                  <a:lnTo>
                    <a:pt x="366" y="146"/>
                  </a:lnTo>
                  <a:lnTo>
                    <a:pt x="487" y="73"/>
                  </a:lnTo>
                  <a:lnTo>
                    <a:pt x="658" y="25"/>
                  </a:lnTo>
                  <a:lnTo>
                    <a:pt x="828" y="0"/>
                  </a:lnTo>
                  <a:lnTo>
                    <a:pt x="828" y="0"/>
                  </a:lnTo>
                  <a:lnTo>
                    <a:pt x="950" y="0"/>
                  </a:lnTo>
                  <a:lnTo>
                    <a:pt x="1072" y="25"/>
                  </a:lnTo>
                  <a:lnTo>
                    <a:pt x="1340" y="122"/>
                  </a:lnTo>
                  <a:lnTo>
                    <a:pt x="1559" y="268"/>
                  </a:lnTo>
                  <a:lnTo>
                    <a:pt x="1754" y="414"/>
                  </a:lnTo>
                  <a:lnTo>
                    <a:pt x="1754" y="414"/>
                  </a:lnTo>
                  <a:lnTo>
                    <a:pt x="1803" y="780"/>
                  </a:lnTo>
                  <a:lnTo>
                    <a:pt x="1876" y="1169"/>
                  </a:lnTo>
                  <a:lnTo>
                    <a:pt x="2046" y="1997"/>
                  </a:lnTo>
                  <a:lnTo>
                    <a:pt x="2265" y="2801"/>
                  </a:lnTo>
                  <a:lnTo>
                    <a:pt x="2436" y="3483"/>
                  </a:lnTo>
                  <a:lnTo>
                    <a:pt x="2436" y="3483"/>
                  </a:lnTo>
                  <a:lnTo>
                    <a:pt x="2241" y="3434"/>
                  </a:lnTo>
                  <a:lnTo>
                    <a:pt x="2022" y="3361"/>
                  </a:lnTo>
                  <a:lnTo>
                    <a:pt x="1827" y="3264"/>
                  </a:lnTo>
                  <a:lnTo>
                    <a:pt x="1608" y="3142"/>
                  </a:lnTo>
                  <a:lnTo>
                    <a:pt x="1413" y="3020"/>
                  </a:lnTo>
                  <a:lnTo>
                    <a:pt x="1194" y="2874"/>
                  </a:lnTo>
                  <a:lnTo>
                    <a:pt x="999" y="2704"/>
                  </a:lnTo>
                  <a:lnTo>
                    <a:pt x="804" y="2533"/>
                  </a:lnTo>
                  <a:lnTo>
                    <a:pt x="634" y="2338"/>
                  </a:lnTo>
                  <a:lnTo>
                    <a:pt x="487" y="2143"/>
                  </a:lnTo>
                  <a:lnTo>
                    <a:pt x="341" y="1924"/>
                  </a:lnTo>
                  <a:lnTo>
                    <a:pt x="219" y="1729"/>
                  </a:lnTo>
                  <a:lnTo>
                    <a:pt x="122" y="1510"/>
                  </a:lnTo>
                  <a:lnTo>
                    <a:pt x="49" y="1267"/>
                  </a:lnTo>
                  <a:lnTo>
                    <a:pt x="0" y="1047"/>
                  </a:lnTo>
                  <a:lnTo>
                    <a:pt x="0" y="828"/>
                  </a:lnTo>
                  <a:lnTo>
                    <a:pt x="0" y="828"/>
                  </a:lnTo>
                </a:path>
              </a:pathLst>
            </a:custGeom>
            <a:noFill/>
            <a:ln w="1217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5" name="Google Shape;115;p18"/>
            <p:cNvSpPr/>
            <p:nvPr/>
          </p:nvSpPr>
          <p:spPr>
            <a:xfrm>
              <a:off x="1247825" y="5391625"/>
              <a:ext cx="443300" cy="39000"/>
            </a:xfrm>
            <a:custGeom>
              <a:avLst/>
              <a:gdLst/>
              <a:ahLst/>
              <a:cxnLst/>
              <a:rect l="l" t="t" r="r" b="b"/>
              <a:pathLst>
                <a:path w="17732" h="1560" fill="none" extrusionOk="0">
                  <a:moveTo>
                    <a:pt x="16611" y="1559"/>
                  </a:moveTo>
                  <a:lnTo>
                    <a:pt x="1121" y="1559"/>
                  </a:lnTo>
                  <a:lnTo>
                    <a:pt x="1121" y="1559"/>
                  </a:lnTo>
                  <a:lnTo>
                    <a:pt x="1000" y="1535"/>
                  </a:lnTo>
                  <a:lnTo>
                    <a:pt x="878" y="1510"/>
                  </a:lnTo>
                  <a:lnTo>
                    <a:pt x="780" y="1462"/>
                  </a:lnTo>
                  <a:lnTo>
                    <a:pt x="683" y="1389"/>
                  </a:lnTo>
                  <a:lnTo>
                    <a:pt x="488" y="1218"/>
                  </a:lnTo>
                  <a:lnTo>
                    <a:pt x="318" y="999"/>
                  </a:lnTo>
                  <a:lnTo>
                    <a:pt x="196" y="755"/>
                  </a:lnTo>
                  <a:lnTo>
                    <a:pt x="98" y="487"/>
                  </a:lnTo>
                  <a:lnTo>
                    <a:pt x="25" y="244"/>
                  </a:lnTo>
                  <a:lnTo>
                    <a:pt x="1" y="0"/>
                  </a:lnTo>
                  <a:lnTo>
                    <a:pt x="17731" y="0"/>
                  </a:lnTo>
                  <a:lnTo>
                    <a:pt x="17731" y="0"/>
                  </a:lnTo>
                  <a:lnTo>
                    <a:pt x="17707" y="244"/>
                  </a:lnTo>
                  <a:lnTo>
                    <a:pt x="17634" y="487"/>
                  </a:lnTo>
                  <a:lnTo>
                    <a:pt x="17537" y="755"/>
                  </a:lnTo>
                  <a:lnTo>
                    <a:pt x="17415" y="999"/>
                  </a:lnTo>
                  <a:lnTo>
                    <a:pt x="17244" y="1218"/>
                  </a:lnTo>
                  <a:lnTo>
                    <a:pt x="17049" y="1389"/>
                  </a:lnTo>
                  <a:lnTo>
                    <a:pt x="16952" y="1462"/>
                  </a:lnTo>
                  <a:lnTo>
                    <a:pt x="16855" y="1510"/>
                  </a:lnTo>
                  <a:lnTo>
                    <a:pt x="16733" y="1535"/>
                  </a:lnTo>
                  <a:lnTo>
                    <a:pt x="16611" y="1559"/>
                  </a:lnTo>
                  <a:lnTo>
                    <a:pt x="16611" y="1559"/>
                  </a:lnTo>
                  <a:close/>
                </a:path>
              </a:pathLst>
            </a:custGeom>
            <a:noFill/>
            <a:ln w="1217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6" name="Google Shape;116;p18"/>
            <p:cNvSpPr/>
            <p:nvPr/>
          </p:nvSpPr>
          <p:spPr>
            <a:xfrm>
              <a:off x="1454850" y="5001950"/>
              <a:ext cx="17075" cy="114475"/>
            </a:xfrm>
            <a:custGeom>
              <a:avLst/>
              <a:gdLst/>
              <a:ahLst/>
              <a:cxnLst/>
              <a:rect l="l" t="t" r="r" b="b"/>
              <a:pathLst>
                <a:path w="683" h="4579" fill="none" extrusionOk="0">
                  <a:moveTo>
                    <a:pt x="683" y="0"/>
                  </a:moveTo>
                  <a:lnTo>
                    <a:pt x="683" y="0"/>
                  </a:lnTo>
                  <a:lnTo>
                    <a:pt x="658" y="171"/>
                  </a:lnTo>
                  <a:lnTo>
                    <a:pt x="610" y="317"/>
                  </a:lnTo>
                  <a:lnTo>
                    <a:pt x="512" y="439"/>
                  </a:lnTo>
                  <a:lnTo>
                    <a:pt x="415" y="585"/>
                  </a:lnTo>
                  <a:lnTo>
                    <a:pt x="415" y="585"/>
                  </a:lnTo>
                  <a:lnTo>
                    <a:pt x="269" y="731"/>
                  </a:lnTo>
                  <a:lnTo>
                    <a:pt x="147" y="950"/>
                  </a:lnTo>
                  <a:lnTo>
                    <a:pt x="74" y="1072"/>
                  </a:lnTo>
                  <a:lnTo>
                    <a:pt x="49" y="1194"/>
                  </a:lnTo>
                  <a:lnTo>
                    <a:pt x="1" y="1364"/>
                  </a:lnTo>
                  <a:lnTo>
                    <a:pt x="1" y="1535"/>
                  </a:lnTo>
                  <a:lnTo>
                    <a:pt x="1" y="1535"/>
                  </a:lnTo>
                  <a:lnTo>
                    <a:pt x="1" y="1705"/>
                  </a:lnTo>
                  <a:lnTo>
                    <a:pt x="49" y="1851"/>
                  </a:lnTo>
                  <a:lnTo>
                    <a:pt x="74" y="1997"/>
                  </a:lnTo>
                  <a:lnTo>
                    <a:pt x="147" y="2095"/>
                  </a:lnTo>
                  <a:lnTo>
                    <a:pt x="269" y="2314"/>
                  </a:lnTo>
                  <a:lnTo>
                    <a:pt x="415" y="2484"/>
                  </a:lnTo>
                  <a:lnTo>
                    <a:pt x="415" y="2484"/>
                  </a:lnTo>
                  <a:lnTo>
                    <a:pt x="512" y="2606"/>
                  </a:lnTo>
                  <a:lnTo>
                    <a:pt x="610" y="2728"/>
                  </a:lnTo>
                  <a:lnTo>
                    <a:pt x="658" y="2874"/>
                  </a:lnTo>
                  <a:lnTo>
                    <a:pt x="683" y="3045"/>
                  </a:lnTo>
                  <a:lnTo>
                    <a:pt x="683" y="3045"/>
                  </a:lnTo>
                  <a:lnTo>
                    <a:pt x="658" y="3239"/>
                  </a:lnTo>
                  <a:lnTo>
                    <a:pt x="610" y="3385"/>
                  </a:lnTo>
                  <a:lnTo>
                    <a:pt x="512" y="3507"/>
                  </a:lnTo>
                  <a:lnTo>
                    <a:pt x="415" y="3629"/>
                  </a:lnTo>
                  <a:lnTo>
                    <a:pt x="415" y="3629"/>
                  </a:lnTo>
                  <a:lnTo>
                    <a:pt x="269" y="3800"/>
                  </a:lnTo>
                  <a:lnTo>
                    <a:pt x="147" y="3994"/>
                  </a:lnTo>
                  <a:lnTo>
                    <a:pt x="74" y="4116"/>
                  </a:lnTo>
                  <a:lnTo>
                    <a:pt x="49" y="4262"/>
                  </a:lnTo>
                  <a:lnTo>
                    <a:pt x="1" y="4408"/>
                  </a:lnTo>
                  <a:lnTo>
                    <a:pt x="1" y="4579"/>
                  </a:lnTo>
                </a:path>
              </a:pathLst>
            </a:custGeom>
            <a:noFill/>
            <a:ln w="1217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7" name="Google Shape;117;p18"/>
            <p:cNvSpPr/>
            <p:nvPr/>
          </p:nvSpPr>
          <p:spPr>
            <a:xfrm>
              <a:off x="1411025" y="5001950"/>
              <a:ext cx="17075" cy="114475"/>
            </a:xfrm>
            <a:custGeom>
              <a:avLst/>
              <a:gdLst/>
              <a:ahLst/>
              <a:cxnLst/>
              <a:rect l="l" t="t" r="r" b="b"/>
              <a:pathLst>
                <a:path w="683" h="4579" fill="none" extrusionOk="0">
                  <a:moveTo>
                    <a:pt x="682" y="0"/>
                  </a:moveTo>
                  <a:lnTo>
                    <a:pt x="682" y="0"/>
                  </a:lnTo>
                  <a:lnTo>
                    <a:pt x="658" y="171"/>
                  </a:lnTo>
                  <a:lnTo>
                    <a:pt x="609" y="317"/>
                  </a:lnTo>
                  <a:lnTo>
                    <a:pt x="536" y="439"/>
                  </a:lnTo>
                  <a:lnTo>
                    <a:pt x="414" y="585"/>
                  </a:lnTo>
                  <a:lnTo>
                    <a:pt x="414" y="585"/>
                  </a:lnTo>
                  <a:lnTo>
                    <a:pt x="268" y="731"/>
                  </a:lnTo>
                  <a:lnTo>
                    <a:pt x="146" y="950"/>
                  </a:lnTo>
                  <a:lnTo>
                    <a:pt x="97" y="1072"/>
                  </a:lnTo>
                  <a:lnTo>
                    <a:pt x="49" y="1194"/>
                  </a:lnTo>
                  <a:lnTo>
                    <a:pt x="24" y="1364"/>
                  </a:lnTo>
                  <a:lnTo>
                    <a:pt x="0" y="1535"/>
                  </a:lnTo>
                  <a:lnTo>
                    <a:pt x="0" y="1535"/>
                  </a:lnTo>
                  <a:lnTo>
                    <a:pt x="24" y="1705"/>
                  </a:lnTo>
                  <a:lnTo>
                    <a:pt x="49" y="1851"/>
                  </a:lnTo>
                  <a:lnTo>
                    <a:pt x="97" y="1997"/>
                  </a:lnTo>
                  <a:lnTo>
                    <a:pt x="146" y="2095"/>
                  </a:lnTo>
                  <a:lnTo>
                    <a:pt x="268" y="2314"/>
                  </a:lnTo>
                  <a:lnTo>
                    <a:pt x="414" y="2484"/>
                  </a:lnTo>
                  <a:lnTo>
                    <a:pt x="414" y="2484"/>
                  </a:lnTo>
                  <a:lnTo>
                    <a:pt x="536" y="2606"/>
                  </a:lnTo>
                  <a:lnTo>
                    <a:pt x="609" y="2728"/>
                  </a:lnTo>
                  <a:lnTo>
                    <a:pt x="658" y="2874"/>
                  </a:lnTo>
                  <a:lnTo>
                    <a:pt x="682" y="3045"/>
                  </a:lnTo>
                  <a:lnTo>
                    <a:pt x="682" y="3045"/>
                  </a:lnTo>
                  <a:lnTo>
                    <a:pt x="658" y="3239"/>
                  </a:lnTo>
                  <a:lnTo>
                    <a:pt x="609" y="3385"/>
                  </a:lnTo>
                  <a:lnTo>
                    <a:pt x="536" y="3507"/>
                  </a:lnTo>
                  <a:lnTo>
                    <a:pt x="414" y="3629"/>
                  </a:lnTo>
                  <a:lnTo>
                    <a:pt x="414" y="3629"/>
                  </a:lnTo>
                  <a:lnTo>
                    <a:pt x="268" y="3800"/>
                  </a:lnTo>
                  <a:lnTo>
                    <a:pt x="146" y="3994"/>
                  </a:lnTo>
                  <a:lnTo>
                    <a:pt x="97" y="4116"/>
                  </a:lnTo>
                  <a:lnTo>
                    <a:pt x="49" y="4262"/>
                  </a:lnTo>
                  <a:lnTo>
                    <a:pt x="24" y="4408"/>
                  </a:lnTo>
                  <a:lnTo>
                    <a:pt x="0" y="4579"/>
                  </a:lnTo>
                </a:path>
              </a:pathLst>
            </a:custGeom>
            <a:noFill/>
            <a:ln w="1217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8" name="Google Shape;118;p18"/>
            <p:cNvSpPr/>
            <p:nvPr/>
          </p:nvSpPr>
          <p:spPr>
            <a:xfrm>
              <a:off x="1498700" y="5001950"/>
              <a:ext cx="16450" cy="114475"/>
            </a:xfrm>
            <a:custGeom>
              <a:avLst/>
              <a:gdLst/>
              <a:ahLst/>
              <a:cxnLst/>
              <a:rect l="l" t="t" r="r" b="b"/>
              <a:pathLst>
                <a:path w="658" h="4579" fill="none" extrusionOk="0">
                  <a:moveTo>
                    <a:pt x="658" y="0"/>
                  </a:moveTo>
                  <a:lnTo>
                    <a:pt x="658" y="0"/>
                  </a:lnTo>
                  <a:lnTo>
                    <a:pt x="658" y="171"/>
                  </a:lnTo>
                  <a:lnTo>
                    <a:pt x="585" y="317"/>
                  </a:lnTo>
                  <a:lnTo>
                    <a:pt x="512" y="439"/>
                  </a:lnTo>
                  <a:lnTo>
                    <a:pt x="390" y="585"/>
                  </a:lnTo>
                  <a:lnTo>
                    <a:pt x="390" y="585"/>
                  </a:lnTo>
                  <a:lnTo>
                    <a:pt x="268" y="731"/>
                  </a:lnTo>
                  <a:lnTo>
                    <a:pt x="122" y="950"/>
                  </a:lnTo>
                  <a:lnTo>
                    <a:pt x="73" y="1072"/>
                  </a:lnTo>
                  <a:lnTo>
                    <a:pt x="25" y="1194"/>
                  </a:lnTo>
                  <a:lnTo>
                    <a:pt x="0" y="1364"/>
                  </a:lnTo>
                  <a:lnTo>
                    <a:pt x="0" y="1535"/>
                  </a:lnTo>
                  <a:lnTo>
                    <a:pt x="0" y="1535"/>
                  </a:lnTo>
                  <a:lnTo>
                    <a:pt x="0" y="1705"/>
                  </a:lnTo>
                  <a:lnTo>
                    <a:pt x="25" y="1851"/>
                  </a:lnTo>
                  <a:lnTo>
                    <a:pt x="73" y="1997"/>
                  </a:lnTo>
                  <a:lnTo>
                    <a:pt x="122" y="2095"/>
                  </a:lnTo>
                  <a:lnTo>
                    <a:pt x="268" y="2314"/>
                  </a:lnTo>
                  <a:lnTo>
                    <a:pt x="390" y="2484"/>
                  </a:lnTo>
                  <a:lnTo>
                    <a:pt x="390" y="2484"/>
                  </a:lnTo>
                  <a:lnTo>
                    <a:pt x="512" y="2606"/>
                  </a:lnTo>
                  <a:lnTo>
                    <a:pt x="585" y="2728"/>
                  </a:lnTo>
                  <a:lnTo>
                    <a:pt x="658" y="2874"/>
                  </a:lnTo>
                  <a:lnTo>
                    <a:pt x="658" y="3045"/>
                  </a:lnTo>
                  <a:lnTo>
                    <a:pt x="658" y="3045"/>
                  </a:lnTo>
                  <a:lnTo>
                    <a:pt x="658" y="3239"/>
                  </a:lnTo>
                  <a:lnTo>
                    <a:pt x="585" y="3385"/>
                  </a:lnTo>
                  <a:lnTo>
                    <a:pt x="512" y="3507"/>
                  </a:lnTo>
                  <a:lnTo>
                    <a:pt x="390" y="3629"/>
                  </a:lnTo>
                  <a:lnTo>
                    <a:pt x="390" y="3629"/>
                  </a:lnTo>
                  <a:lnTo>
                    <a:pt x="268" y="3800"/>
                  </a:lnTo>
                  <a:lnTo>
                    <a:pt x="122" y="3994"/>
                  </a:lnTo>
                  <a:lnTo>
                    <a:pt x="73" y="4116"/>
                  </a:lnTo>
                  <a:lnTo>
                    <a:pt x="25" y="4262"/>
                  </a:lnTo>
                  <a:lnTo>
                    <a:pt x="0" y="4408"/>
                  </a:lnTo>
                  <a:lnTo>
                    <a:pt x="0" y="4579"/>
                  </a:lnTo>
                </a:path>
              </a:pathLst>
            </a:custGeom>
            <a:noFill/>
            <a:ln w="1217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9"/>
          <p:cNvSpPr txBox="1"/>
          <p:nvPr>
            <p:ph type="ctrTitle" idx="4294967295"/>
          </p:nvPr>
        </p:nvSpPr>
        <p:spPr>
          <a:xfrm>
            <a:off x="855300" y="1676513"/>
            <a:ext cx="3647100" cy="6909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800">
                <a:solidFill>
                  <a:schemeClr val="lt1"/>
                </a:solidFill>
              </a:rPr>
              <a:t>Big </a:t>
            </a:r>
            <a:r>
              <a:rPr lang="en-GB" sz="4800">
                <a:solidFill>
                  <a:schemeClr val="lt1"/>
                </a:solidFill>
              </a:rPr>
              <a:t>c</a:t>
            </a:r>
            <a:r>
              <a:rPr lang="en-GB" sz="4800">
                <a:solidFill>
                  <a:schemeClr val="lt1"/>
                </a:solidFill>
              </a:rPr>
              <a:t>oncept</a:t>
            </a:r>
            <a:endParaRPr sz="4800">
              <a:solidFill>
                <a:schemeClr val="lt1"/>
              </a:solidFill>
            </a:endParaRPr>
          </a:p>
        </p:txBody>
      </p:sp>
      <p:sp>
        <p:nvSpPr>
          <p:cNvPr id="124" name="Google Shape;124;p19"/>
          <p:cNvSpPr txBox="1"/>
          <p:nvPr>
            <p:ph type="subTitle" idx="4294967295"/>
          </p:nvPr>
        </p:nvSpPr>
        <p:spPr>
          <a:xfrm>
            <a:off x="855300" y="2502487"/>
            <a:ext cx="3647100" cy="964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1800"/>
              <a:t>Bring the attention of your audience over a key concept using icons or illustrations</a:t>
            </a:r>
            <a:endParaRPr sz="1800"/>
          </a:p>
        </p:txBody>
      </p:sp>
      <p:grpSp>
        <p:nvGrpSpPr>
          <p:cNvPr id="125" name="Google Shape;125;p19"/>
          <p:cNvGrpSpPr/>
          <p:nvPr/>
        </p:nvGrpSpPr>
        <p:grpSpPr>
          <a:xfrm>
            <a:off x="6100269" y="1067645"/>
            <a:ext cx="1912184" cy="1912179"/>
            <a:chOff x="6643075" y="3664250"/>
            <a:chExt cx="407950" cy="407975"/>
          </a:xfrm>
        </p:grpSpPr>
        <p:sp>
          <p:nvSpPr>
            <p:cNvPr id="126" name="Google Shape;126;p19"/>
            <p:cNvSpPr/>
            <p:nvPr/>
          </p:nvSpPr>
          <p:spPr>
            <a:xfrm>
              <a:off x="6794075" y="3815250"/>
              <a:ext cx="211300" cy="211300"/>
            </a:xfrm>
            <a:custGeom>
              <a:avLst/>
              <a:gdLst/>
              <a:ahLst/>
              <a:cxnLst/>
              <a:rect l="l" t="t" r="r" b="b"/>
              <a:pathLst>
                <a:path w="8452" h="8452" fill="none" extrusionOk="0">
                  <a:moveTo>
                    <a:pt x="0" y="8135"/>
                  </a:moveTo>
                  <a:lnTo>
                    <a:pt x="0" y="8135"/>
                  </a:lnTo>
                  <a:lnTo>
                    <a:pt x="438" y="8257"/>
                  </a:lnTo>
                  <a:lnTo>
                    <a:pt x="852" y="8354"/>
                  </a:lnTo>
                  <a:lnTo>
                    <a:pt x="1291" y="8403"/>
                  </a:lnTo>
                  <a:lnTo>
                    <a:pt x="1729" y="8452"/>
                  </a:lnTo>
                  <a:lnTo>
                    <a:pt x="2168" y="8452"/>
                  </a:lnTo>
                  <a:lnTo>
                    <a:pt x="2606" y="8427"/>
                  </a:lnTo>
                  <a:lnTo>
                    <a:pt x="3020" y="8378"/>
                  </a:lnTo>
                  <a:lnTo>
                    <a:pt x="3458" y="8281"/>
                  </a:lnTo>
                  <a:lnTo>
                    <a:pt x="3872" y="8184"/>
                  </a:lnTo>
                  <a:lnTo>
                    <a:pt x="4311" y="8037"/>
                  </a:lnTo>
                  <a:lnTo>
                    <a:pt x="4701" y="7867"/>
                  </a:lnTo>
                  <a:lnTo>
                    <a:pt x="5115" y="7672"/>
                  </a:lnTo>
                  <a:lnTo>
                    <a:pt x="5504" y="7429"/>
                  </a:lnTo>
                  <a:lnTo>
                    <a:pt x="5870" y="7185"/>
                  </a:lnTo>
                  <a:lnTo>
                    <a:pt x="6235" y="6893"/>
                  </a:lnTo>
                  <a:lnTo>
                    <a:pt x="6576" y="6576"/>
                  </a:lnTo>
                  <a:lnTo>
                    <a:pt x="6576" y="6576"/>
                  </a:lnTo>
                  <a:lnTo>
                    <a:pt x="6892" y="6235"/>
                  </a:lnTo>
                  <a:lnTo>
                    <a:pt x="7185" y="5870"/>
                  </a:lnTo>
                  <a:lnTo>
                    <a:pt x="7428" y="5505"/>
                  </a:lnTo>
                  <a:lnTo>
                    <a:pt x="7672" y="5115"/>
                  </a:lnTo>
                  <a:lnTo>
                    <a:pt x="7867" y="4701"/>
                  </a:lnTo>
                  <a:lnTo>
                    <a:pt x="8037" y="4311"/>
                  </a:lnTo>
                  <a:lnTo>
                    <a:pt x="8183" y="3873"/>
                  </a:lnTo>
                  <a:lnTo>
                    <a:pt x="8281" y="3459"/>
                  </a:lnTo>
                  <a:lnTo>
                    <a:pt x="8378" y="3020"/>
                  </a:lnTo>
                  <a:lnTo>
                    <a:pt x="8427" y="2606"/>
                  </a:lnTo>
                  <a:lnTo>
                    <a:pt x="8451" y="2168"/>
                  </a:lnTo>
                  <a:lnTo>
                    <a:pt x="8451" y="1730"/>
                  </a:lnTo>
                  <a:lnTo>
                    <a:pt x="8402" y="1291"/>
                  </a:lnTo>
                  <a:lnTo>
                    <a:pt x="8354" y="853"/>
                  </a:lnTo>
                  <a:lnTo>
                    <a:pt x="8256" y="439"/>
                  </a:lnTo>
                  <a:lnTo>
                    <a:pt x="8135" y="0"/>
                  </a:lnTo>
                </a:path>
              </a:pathLst>
            </a:custGeom>
            <a:noFill/>
            <a:ln w="9525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7" name="Google Shape;127;p19"/>
            <p:cNvSpPr/>
            <p:nvPr/>
          </p:nvSpPr>
          <p:spPr>
            <a:xfrm>
              <a:off x="6643075" y="3664250"/>
              <a:ext cx="407950" cy="407975"/>
            </a:xfrm>
            <a:custGeom>
              <a:avLst/>
              <a:gdLst/>
              <a:ahLst/>
              <a:cxnLst/>
              <a:rect l="l" t="t" r="r" b="b"/>
              <a:pathLst>
                <a:path w="16318" h="16319" fill="none" extrusionOk="0">
                  <a:moveTo>
                    <a:pt x="16074" y="244"/>
                  </a:moveTo>
                  <a:lnTo>
                    <a:pt x="16074" y="244"/>
                  </a:lnTo>
                  <a:lnTo>
                    <a:pt x="15928" y="122"/>
                  </a:lnTo>
                  <a:lnTo>
                    <a:pt x="15758" y="49"/>
                  </a:lnTo>
                  <a:lnTo>
                    <a:pt x="15538" y="0"/>
                  </a:lnTo>
                  <a:lnTo>
                    <a:pt x="15319" y="0"/>
                  </a:lnTo>
                  <a:lnTo>
                    <a:pt x="15051" y="25"/>
                  </a:lnTo>
                  <a:lnTo>
                    <a:pt x="14759" y="73"/>
                  </a:lnTo>
                  <a:lnTo>
                    <a:pt x="14442" y="171"/>
                  </a:lnTo>
                  <a:lnTo>
                    <a:pt x="14102" y="293"/>
                  </a:lnTo>
                  <a:lnTo>
                    <a:pt x="13736" y="439"/>
                  </a:lnTo>
                  <a:lnTo>
                    <a:pt x="13347" y="609"/>
                  </a:lnTo>
                  <a:lnTo>
                    <a:pt x="12957" y="828"/>
                  </a:lnTo>
                  <a:lnTo>
                    <a:pt x="12543" y="1048"/>
                  </a:lnTo>
                  <a:lnTo>
                    <a:pt x="11666" y="1608"/>
                  </a:lnTo>
                  <a:lnTo>
                    <a:pt x="10716" y="2265"/>
                  </a:lnTo>
                  <a:lnTo>
                    <a:pt x="10716" y="2265"/>
                  </a:lnTo>
                  <a:lnTo>
                    <a:pt x="10278" y="2095"/>
                  </a:lnTo>
                  <a:lnTo>
                    <a:pt x="9815" y="1949"/>
                  </a:lnTo>
                  <a:lnTo>
                    <a:pt x="9352" y="1851"/>
                  </a:lnTo>
                  <a:lnTo>
                    <a:pt x="8890" y="1778"/>
                  </a:lnTo>
                  <a:lnTo>
                    <a:pt x="8427" y="1730"/>
                  </a:lnTo>
                  <a:lnTo>
                    <a:pt x="7940" y="1730"/>
                  </a:lnTo>
                  <a:lnTo>
                    <a:pt x="7477" y="1778"/>
                  </a:lnTo>
                  <a:lnTo>
                    <a:pt x="7014" y="1827"/>
                  </a:lnTo>
                  <a:lnTo>
                    <a:pt x="6551" y="1924"/>
                  </a:lnTo>
                  <a:lnTo>
                    <a:pt x="6089" y="2070"/>
                  </a:lnTo>
                  <a:lnTo>
                    <a:pt x="5650" y="2241"/>
                  </a:lnTo>
                  <a:lnTo>
                    <a:pt x="5212" y="2436"/>
                  </a:lnTo>
                  <a:lnTo>
                    <a:pt x="4774" y="2679"/>
                  </a:lnTo>
                  <a:lnTo>
                    <a:pt x="4384" y="2972"/>
                  </a:lnTo>
                  <a:lnTo>
                    <a:pt x="3994" y="3264"/>
                  </a:lnTo>
                  <a:lnTo>
                    <a:pt x="3605" y="3605"/>
                  </a:lnTo>
                  <a:lnTo>
                    <a:pt x="3605" y="3605"/>
                  </a:lnTo>
                  <a:lnTo>
                    <a:pt x="3264" y="3995"/>
                  </a:lnTo>
                  <a:lnTo>
                    <a:pt x="2971" y="4384"/>
                  </a:lnTo>
                  <a:lnTo>
                    <a:pt x="2679" y="4774"/>
                  </a:lnTo>
                  <a:lnTo>
                    <a:pt x="2436" y="5212"/>
                  </a:lnTo>
                  <a:lnTo>
                    <a:pt x="2241" y="5651"/>
                  </a:lnTo>
                  <a:lnTo>
                    <a:pt x="2070" y="6089"/>
                  </a:lnTo>
                  <a:lnTo>
                    <a:pt x="1924" y="6552"/>
                  </a:lnTo>
                  <a:lnTo>
                    <a:pt x="1827" y="7015"/>
                  </a:lnTo>
                  <a:lnTo>
                    <a:pt x="1778" y="7477"/>
                  </a:lnTo>
                  <a:lnTo>
                    <a:pt x="1729" y="7940"/>
                  </a:lnTo>
                  <a:lnTo>
                    <a:pt x="1729" y="8427"/>
                  </a:lnTo>
                  <a:lnTo>
                    <a:pt x="1778" y="8890"/>
                  </a:lnTo>
                  <a:lnTo>
                    <a:pt x="1851" y="9353"/>
                  </a:lnTo>
                  <a:lnTo>
                    <a:pt x="1948" y="9815"/>
                  </a:lnTo>
                  <a:lnTo>
                    <a:pt x="2095" y="10278"/>
                  </a:lnTo>
                  <a:lnTo>
                    <a:pt x="2265" y="10716"/>
                  </a:lnTo>
                  <a:lnTo>
                    <a:pt x="2265" y="10716"/>
                  </a:lnTo>
                  <a:lnTo>
                    <a:pt x="1607" y="11666"/>
                  </a:lnTo>
                  <a:lnTo>
                    <a:pt x="1047" y="12543"/>
                  </a:lnTo>
                  <a:lnTo>
                    <a:pt x="828" y="12957"/>
                  </a:lnTo>
                  <a:lnTo>
                    <a:pt x="609" y="13347"/>
                  </a:lnTo>
                  <a:lnTo>
                    <a:pt x="438" y="13737"/>
                  </a:lnTo>
                  <a:lnTo>
                    <a:pt x="292" y="14102"/>
                  </a:lnTo>
                  <a:lnTo>
                    <a:pt x="170" y="14443"/>
                  </a:lnTo>
                  <a:lnTo>
                    <a:pt x="73" y="14759"/>
                  </a:lnTo>
                  <a:lnTo>
                    <a:pt x="24" y="15052"/>
                  </a:lnTo>
                  <a:lnTo>
                    <a:pt x="0" y="15320"/>
                  </a:lnTo>
                  <a:lnTo>
                    <a:pt x="0" y="15539"/>
                  </a:lnTo>
                  <a:lnTo>
                    <a:pt x="49" y="15758"/>
                  </a:lnTo>
                  <a:lnTo>
                    <a:pt x="122" y="15928"/>
                  </a:lnTo>
                  <a:lnTo>
                    <a:pt x="244" y="16075"/>
                  </a:lnTo>
                  <a:lnTo>
                    <a:pt x="244" y="16075"/>
                  </a:lnTo>
                  <a:lnTo>
                    <a:pt x="341" y="16172"/>
                  </a:lnTo>
                  <a:lnTo>
                    <a:pt x="487" y="16245"/>
                  </a:lnTo>
                  <a:lnTo>
                    <a:pt x="633" y="16294"/>
                  </a:lnTo>
                  <a:lnTo>
                    <a:pt x="804" y="16318"/>
                  </a:lnTo>
                  <a:lnTo>
                    <a:pt x="974" y="16318"/>
                  </a:lnTo>
                  <a:lnTo>
                    <a:pt x="1169" y="16318"/>
                  </a:lnTo>
                  <a:lnTo>
                    <a:pt x="1388" y="16269"/>
                  </a:lnTo>
                  <a:lnTo>
                    <a:pt x="1632" y="16221"/>
                  </a:lnTo>
                  <a:lnTo>
                    <a:pt x="2143" y="16075"/>
                  </a:lnTo>
                  <a:lnTo>
                    <a:pt x="2703" y="15831"/>
                  </a:lnTo>
                  <a:lnTo>
                    <a:pt x="3312" y="15539"/>
                  </a:lnTo>
                  <a:lnTo>
                    <a:pt x="3946" y="15149"/>
                  </a:lnTo>
                  <a:lnTo>
                    <a:pt x="4652" y="14711"/>
                  </a:lnTo>
                  <a:lnTo>
                    <a:pt x="5358" y="14224"/>
                  </a:lnTo>
                  <a:lnTo>
                    <a:pt x="6113" y="13663"/>
                  </a:lnTo>
                  <a:lnTo>
                    <a:pt x="6892" y="13055"/>
                  </a:lnTo>
                  <a:lnTo>
                    <a:pt x="7696" y="12397"/>
                  </a:lnTo>
                  <a:lnTo>
                    <a:pt x="8500" y="11691"/>
                  </a:lnTo>
                  <a:lnTo>
                    <a:pt x="9304" y="10936"/>
                  </a:lnTo>
                  <a:lnTo>
                    <a:pt x="10132" y="10132"/>
                  </a:lnTo>
                  <a:lnTo>
                    <a:pt x="10132" y="10132"/>
                  </a:lnTo>
                  <a:lnTo>
                    <a:pt x="10935" y="9304"/>
                  </a:lnTo>
                  <a:lnTo>
                    <a:pt x="11690" y="8500"/>
                  </a:lnTo>
                  <a:lnTo>
                    <a:pt x="12397" y="7696"/>
                  </a:lnTo>
                  <a:lnTo>
                    <a:pt x="13054" y="6893"/>
                  </a:lnTo>
                  <a:lnTo>
                    <a:pt x="13663" y="6113"/>
                  </a:lnTo>
                  <a:lnTo>
                    <a:pt x="14223" y="5358"/>
                  </a:lnTo>
                  <a:lnTo>
                    <a:pt x="14710" y="4652"/>
                  </a:lnTo>
                  <a:lnTo>
                    <a:pt x="15149" y="3946"/>
                  </a:lnTo>
                  <a:lnTo>
                    <a:pt x="15538" y="3313"/>
                  </a:lnTo>
                  <a:lnTo>
                    <a:pt x="15831" y="2704"/>
                  </a:lnTo>
                  <a:lnTo>
                    <a:pt x="16074" y="2144"/>
                  </a:lnTo>
                  <a:lnTo>
                    <a:pt x="16220" y="1632"/>
                  </a:lnTo>
                  <a:lnTo>
                    <a:pt x="16269" y="1389"/>
                  </a:lnTo>
                  <a:lnTo>
                    <a:pt x="16318" y="1169"/>
                  </a:lnTo>
                  <a:lnTo>
                    <a:pt x="16318" y="975"/>
                  </a:lnTo>
                  <a:lnTo>
                    <a:pt x="16318" y="804"/>
                  </a:lnTo>
                  <a:lnTo>
                    <a:pt x="16293" y="634"/>
                  </a:lnTo>
                  <a:lnTo>
                    <a:pt x="16245" y="487"/>
                  </a:lnTo>
                  <a:lnTo>
                    <a:pt x="16172" y="341"/>
                  </a:lnTo>
                  <a:lnTo>
                    <a:pt x="16074" y="244"/>
                  </a:lnTo>
                  <a:lnTo>
                    <a:pt x="16074" y="244"/>
                  </a:lnTo>
                  <a:close/>
                  <a:moveTo>
                    <a:pt x="1827" y="13810"/>
                  </a:moveTo>
                  <a:lnTo>
                    <a:pt x="1827" y="13810"/>
                  </a:lnTo>
                  <a:lnTo>
                    <a:pt x="1754" y="13737"/>
                  </a:lnTo>
                  <a:lnTo>
                    <a:pt x="1729" y="13639"/>
                  </a:lnTo>
                  <a:lnTo>
                    <a:pt x="1681" y="13542"/>
                  </a:lnTo>
                  <a:lnTo>
                    <a:pt x="1681" y="13444"/>
                  </a:lnTo>
                  <a:lnTo>
                    <a:pt x="1681" y="13176"/>
                  </a:lnTo>
                  <a:lnTo>
                    <a:pt x="1754" y="12884"/>
                  </a:lnTo>
                  <a:lnTo>
                    <a:pt x="1875" y="12519"/>
                  </a:lnTo>
                  <a:lnTo>
                    <a:pt x="2046" y="12153"/>
                  </a:lnTo>
                  <a:lnTo>
                    <a:pt x="2265" y="11715"/>
                  </a:lnTo>
                  <a:lnTo>
                    <a:pt x="2533" y="11277"/>
                  </a:lnTo>
                  <a:lnTo>
                    <a:pt x="2533" y="11277"/>
                  </a:lnTo>
                  <a:lnTo>
                    <a:pt x="2752" y="11642"/>
                  </a:lnTo>
                  <a:lnTo>
                    <a:pt x="3020" y="12007"/>
                  </a:lnTo>
                  <a:lnTo>
                    <a:pt x="3288" y="12373"/>
                  </a:lnTo>
                  <a:lnTo>
                    <a:pt x="3605" y="12714"/>
                  </a:lnTo>
                  <a:lnTo>
                    <a:pt x="3605" y="12714"/>
                  </a:lnTo>
                  <a:lnTo>
                    <a:pt x="3897" y="12957"/>
                  </a:lnTo>
                  <a:lnTo>
                    <a:pt x="4165" y="13201"/>
                  </a:lnTo>
                  <a:lnTo>
                    <a:pt x="4165" y="13201"/>
                  </a:lnTo>
                  <a:lnTo>
                    <a:pt x="3751" y="13444"/>
                  </a:lnTo>
                  <a:lnTo>
                    <a:pt x="3361" y="13639"/>
                  </a:lnTo>
                  <a:lnTo>
                    <a:pt x="3020" y="13785"/>
                  </a:lnTo>
                  <a:lnTo>
                    <a:pt x="2679" y="13883"/>
                  </a:lnTo>
                  <a:lnTo>
                    <a:pt x="2411" y="13956"/>
                  </a:lnTo>
                  <a:lnTo>
                    <a:pt x="2168" y="13956"/>
                  </a:lnTo>
                  <a:lnTo>
                    <a:pt x="2070" y="13931"/>
                  </a:lnTo>
                  <a:lnTo>
                    <a:pt x="1973" y="13907"/>
                  </a:lnTo>
                  <a:lnTo>
                    <a:pt x="1900" y="13858"/>
                  </a:lnTo>
                  <a:lnTo>
                    <a:pt x="1827" y="13810"/>
                  </a:lnTo>
                  <a:lnTo>
                    <a:pt x="1827" y="13810"/>
                  </a:lnTo>
                  <a:close/>
                  <a:moveTo>
                    <a:pt x="8159" y="4482"/>
                  </a:moveTo>
                  <a:lnTo>
                    <a:pt x="8159" y="4482"/>
                  </a:lnTo>
                  <a:lnTo>
                    <a:pt x="8037" y="4482"/>
                  </a:lnTo>
                  <a:lnTo>
                    <a:pt x="7940" y="4433"/>
                  </a:lnTo>
                  <a:lnTo>
                    <a:pt x="7842" y="4384"/>
                  </a:lnTo>
                  <a:lnTo>
                    <a:pt x="7745" y="4311"/>
                  </a:lnTo>
                  <a:lnTo>
                    <a:pt x="7672" y="4238"/>
                  </a:lnTo>
                  <a:lnTo>
                    <a:pt x="7623" y="4141"/>
                  </a:lnTo>
                  <a:lnTo>
                    <a:pt x="7574" y="4019"/>
                  </a:lnTo>
                  <a:lnTo>
                    <a:pt x="7574" y="3897"/>
                  </a:lnTo>
                  <a:lnTo>
                    <a:pt x="7574" y="3897"/>
                  </a:lnTo>
                  <a:lnTo>
                    <a:pt x="7574" y="3775"/>
                  </a:lnTo>
                  <a:lnTo>
                    <a:pt x="7623" y="3678"/>
                  </a:lnTo>
                  <a:lnTo>
                    <a:pt x="7672" y="3580"/>
                  </a:lnTo>
                  <a:lnTo>
                    <a:pt x="7745" y="3483"/>
                  </a:lnTo>
                  <a:lnTo>
                    <a:pt x="7842" y="3410"/>
                  </a:lnTo>
                  <a:lnTo>
                    <a:pt x="7940" y="3361"/>
                  </a:lnTo>
                  <a:lnTo>
                    <a:pt x="8037" y="3337"/>
                  </a:lnTo>
                  <a:lnTo>
                    <a:pt x="8159" y="3313"/>
                  </a:lnTo>
                  <a:lnTo>
                    <a:pt x="8159" y="3313"/>
                  </a:lnTo>
                  <a:lnTo>
                    <a:pt x="8281" y="3337"/>
                  </a:lnTo>
                  <a:lnTo>
                    <a:pt x="8378" y="3361"/>
                  </a:lnTo>
                  <a:lnTo>
                    <a:pt x="8476" y="3410"/>
                  </a:lnTo>
                  <a:lnTo>
                    <a:pt x="8573" y="3483"/>
                  </a:lnTo>
                  <a:lnTo>
                    <a:pt x="8646" y="3580"/>
                  </a:lnTo>
                  <a:lnTo>
                    <a:pt x="8695" y="3678"/>
                  </a:lnTo>
                  <a:lnTo>
                    <a:pt x="8743" y="3775"/>
                  </a:lnTo>
                  <a:lnTo>
                    <a:pt x="8743" y="3897"/>
                  </a:lnTo>
                  <a:lnTo>
                    <a:pt x="8743" y="3897"/>
                  </a:lnTo>
                  <a:lnTo>
                    <a:pt x="8743" y="4019"/>
                  </a:lnTo>
                  <a:lnTo>
                    <a:pt x="8695" y="4141"/>
                  </a:lnTo>
                  <a:lnTo>
                    <a:pt x="8646" y="4238"/>
                  </a:lnTo>
                  <a:lnTo>
                    <a:pt x="8573" y="4311"/>
                  </a:lnTo>
                  <a:lnTo>
                    <a:pt x="8476" y="4384"/>
                  </a:lnTo>
                  <a:lnTo>
                    <a:pt x="8378" y="4433"/>
                  </a:lnTo>
                  <a:lnTo>
                    <a:pt x="8281" y="4482"/>
                  </a:lnTo>
                  <a:lnTo>
                    <a:pt x="8159" y="4482"/>
                  </a:lnTo>
                  <a:lnTo>
                    <a:pt x="8159" y="4482"/>
                  </a:lnTo>
                  <a:close/>
                  <a:moveTo>
                    <a:pt x="9133" y="5943"/>
                  </a:moveTo>
                  <a:lnTo>
                    <a:pt x="9133" y="5943"/>
                  </a:lnTo>
                  <a:lnTo>
                    <a:pt x="9036" y="5943"/>
                  </a:lnTo>
                  <a:lnTo>
                    <a:pt x="8963" y="5919"/>
                  </a:lnTo>
                  <a:lnTo>
                    <a:pt x="8841" y="5846"/>
                  </a:lnTo>
                  <a:lnTo>
                    <a:pt x="8768" y="5724"/>
                  </a:lnTo>
                  <a:lnTo>
                    <a:pt x="8743" y="5651"/>
                  </a:lnTo>
                  <a:lnTo>
                    <a:pt x="8743" y="5553"/>
                  </a:lnTo>
                  <a:lnTo>
                    <a:pt x="8743" y="5553"/>
                  </a:lnTo>
                  <a:lnTo>
                    <a:pt x="8743" y="5480"/>
                  </a:lnTo>
                  <a:lnTo>
                    <a:pt x="8768" y="5407"/>
                  </a:lnTo>
                  <a:lnTo>
                    <a:pt x="8841" y="5285"/>
                  </a:lnTo>
                  <a:lnTo>
                    <a:pt x="8963" y="5212"/>
                  </a:lnTo>
                  <a:lnTo>
                    <a:pt x="9036" y="5188"/>
                  </a:lnTo>
                  <a:lnTo>
                    <a:pt x="9133" y="5164"/>
                  </a:lnTo>
                  <a:lnTo>
                    <a:pt x="9133" y="5164"/>
                  </a:lnTo>
                  <a:lnTo>
                    <a:pt x="9206" y="5188"/>
                  </a:lnTo>
                  <a:lnTo>
                    <a:pt x="9279" y="5212"/>
                  </a:lnTo>
                  <a:lnTo>
                    <a:pt x="9401" y="5285"/>
                  </a:lnTo>
                  <a:lnTo>
                    <a:pt x="9474" y="5407"/>
                  </a:lnTo>
                  <a:lnTo>
                    <a:pt x="9498" y="5480"/>
                  </a:lnTo>
                  <a:lnTo>
                    <a:pt x="9523" y="5553"/>
                  </a:lnTo>
                  <a:lnTo>
                    <a:pt x="9523" y="5553"/>
                  </a:lnTo>
                  <a:lnTo>
                    <a:pt x="9498" y="5651"/>
                  </a:lnTo>
                  <a:lnTo>
                    <a:pt x="9474" y="5724"/>
                  </a:lnTo>
                  <a:lnTo>
                    <a:pt x="9401" y="5846"/>
                  </a:lnTo>
                  <a:lnTo>
                    <a:pt x="9279" y="5919"/>
                  </a:lnTo>
                  <a:lnTo>
                    <a:pt x="9206" y="5943"/>
                  </a:lnTo>
                  <a:lnTo>
                    <a:pt x="9133" y="5943"/>
                  </a:lnTo>
                  <a:lnTo>
                    <a:pt x="9133" y="5943"/>
                  </a:lnTo>
                  <a:close/>
                  <a:moveTo>
                    <a:pt x="9986" y="4409"/>
                  </a:moveTo>
                  <a:lnTo>
                    <a:pt x="9986" y="4409"/>
                  </a:lnTo>
                  <a:lnTo>
                    <a:pt x="9888" y="4409"/>
                  </a:lnTo>
                  <a:lnTo>
                    <a:pt x="9815" y="4384"/>
                  </a:lnTo>
                  <a:lnTo>
                    <a:pt x="9693" y="4287"/>
                  </a:lnTo>
                  <a:lnTo>
                    <a:pt x="9620" y="4165"/>
                  </a:lnTo>
                  <a:lnTo>
                    <a:pt x="9596" y="4092"/>
                  </a:lnTo>
                  <a:lnTo>
                    <a:pt x="9596" y="4019"/>
                  </a:lnTo>
                  <a:lnTo>
                    <a:pt x="9596" y="4019"/>
                  </a:lnTo>
                  <a:lnTo>
                    <a:pt x="9596" y="3946"/>
                  </a:lnTo>
                  <a:lnTo>
                    <a:pt x="9620" y="3873"/>
                  </a:lnTo>
                  <a:lnTo>
                    <a:pt x="9693" y="3751"/>
                  </a:lnTo>
                  <a:lnTo>
                    <a:pt x="9815" y="3654"/>
                  </a:lnTo>
                  <a:lnTo>
                    <a:pt x="9888" y="3629"/>
                  </a:lnTo>
                  <a:lnTo>
                    <a:pt x="9986" y="3629"/>
                  </a:lnTo>
                  <a:lnTo>
                    <a:pt x="9986" y="3629"/>
                  </a:lnTo>
                  <a:lnTo>
                    <a:pt x="10059" y="3629"/>
                  </a:lnTo>
                  <a:lnTo>
                    <a:pt x="10132" y="3654"/>
                  </a:lnTo>
                  <a:lnTo>
                    <a:pt x="10253" y="3751"/>
                  </a:lnTo>
                  <a:lnTo>
                    <a:pt x="10327" y="3873"/>
                  </a:lnTo>
                  <a:lnTo>
                    <a:pt x="10351" y="3946"/>
                  </a:lnTo>
                  <a:lnTo>
                    <a:pt x="10375" y="4019"/>
                  </a:lnTo>
                  <a:lnTo>
                    <a:pt x="10375" y="4019"/>
                  </a:lnTo>
                  <a:lnTo>
                    <a:pt x="10351" y="4092"/>
                  </a:lnTo>
                  <a:lnTo>
                    <a:pt x="10327" y="4165"/>
                  </a:lnTo>
                  <a:lnTo>
                    <a:pt x="10253" y="4287"/>
                  </a:lnTo>
                  <a:lnTo>
                    <a:pt x="10132" y="4384"/>
                  </a:lnTo>
                  <a:lnTo>
                    <a:pt x="10059" y="4409"/>
                  </a:lnTo>
                  <a:lnTo>
                    <a:pt x="9986" y="4409"/>
                  </a:lnTo>
                  <a:lnTo>
                    <a:pt x="9986" y="4409"/>
                  </a:lnTo>
                  <a:close/>
                  <a:moveTo>
                    <a:pt x="13200" y="4165"/>
                  </a:moveTo>
                  <a:lnTo>
                    <a:pt x="13200" y="4165"/>
                  </a:lnTo>
                  <a:lnTo>
                    <a:pt x="12957" y="3897"/>
                  </a:lnTo>
                  <a:lnTo>
                    <a:pt x="12713" y="3605"/>
                  </a:lnTo>
                  <a:lnTo>
                    <a:pt x="12713" y="3605"/>
                  </a:lnTo>
                  <a:lnTo>
                    <a:pt x="12372" y="3288"/>
                  </a:lnTo>
                  <a:lnTo>
                    <a:pt x="12007" y="3020"/>
                  </a:lnTo>
                  <a:lnTo>
                    <a:pt x="11642" y="2752"/>
                  </a:lnTo>
                  <a:lnTo>
                    <a:pt x="11276" y="2533"/>
                  </a:lnTo>
                  <a:lnTo>
                    <a:pt x="11276" y="2533"/>
                  </a:lnTo>
                  <a:lnTo>
                    <a:pt x="11715" y="2265"/>
                  </a:lnTo>
                  <a:lnTo>
                    <a:pt x="12153" y="2046"/>
                  </a:lnTo>
                  <a:lnTo>
                    <a:pt x="12518" y="1876"/>
                  </a:lnTo>
                  <a:lnTo>
                    <a:pt x="12884" y="1754"/>
                  </a:lnTo>
                  <a:lnTo>
                    <a:pt x="13176" y="1681"/>
                  </a:lnTo>
                  <a:lnTo>
                    <a:pt x="13444" y="1681"/>
                  </a:lnTo>
                  <a:lnTo>
                    <a:pt x="13541" y="1681"/>
                  </a:lnTo>
                  <a:lnTo>
                    <a:pt x="13639" y="1730"/>
                  </a:lnTo>
                  <a:lnTo>
                    <a:pt x="13736" y="1754"/>
                  </a:lnTo>
                  <a:lnTo>
                    <a:pt x="13809" y="1827"/>
                  </a:lnTo>
                  <a:lnTo>
                    <a:pt x="13809" y="1827"/>
                  </a:lnTo>
                  <a:lnTo>
                    <a:pt x="13858" y="1900"/>
                  </a:lnTo>
                  <a:lnTo>
                    <a:pt x="13907" y="1973"/>
                  </a:lnTo>
                  <a:lnTo>
                    <a:pt x="13931" y="2070"/>
                  </a:lnTo>
                  <a:lnTo>
                    <a:pt x="13955" y="2168"/>
                  </a:lnTo>
                  <a:lnTo>
                    <a:pt x="13955" y="2411"/>
                  </a:lnTo>
                  <a:lnTo>
                    <a:pt x="13882" y="2679"/>
                  </a:lnTo>
                  <a:lnTo>
                    <a:pt x="13785" y="3020"/>
                  </a:lnTo>
                  <a:lnTo>
                    <a:pt x="13639" y="3361"/>
                  </a:lnTo>
                  <a:lnTo>
                    <a:pt x="13444" y="3751"/>
                  </a:lnTo>
                  <a:lnTo>
                    <a:pt x="13200" y="4165"/>
                  </a:lnTo>
                  <a:lnTo>
                    <a:pt x="13200" y="4165"/>
                  </a:lnTo>
                  <a:close/>
                </a:path>
              </a:pathLst>
            </a:custGeom>
            <a:noFill/>
            <a:ln w="9525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28" name="Google Shape;128;p19"/>
          <p:cNvGrpSpPr/>
          <p:nvPr/>
        </p:nvGrpSpPr>
        <p:grpSpPr>
          <a:xfrm rot="-587411">
            <a:off x="5987967" y="3228917"/>
            <a:ext cx="786186" cy="786141"/>
            <a:chOff x="576250" y="4319400"/>
            <a:chExt cx="442075" cy="442050"/>
          </a:xfrm>
        </p:grpSpPr>
        <p:sp>
          <p:nvSpPr>
            <p:cNvPr id="129" name="Google Shape;129;p19"/>
            <p:cNvSpPr/>
            <p:nvPr/>
          </p:nvSpPr>
          <p:spPr>
            <a:xfrm>
              <a:off x="576250" y="4319400"/>
              <a:ext cx="442075" cy="442050"/>
            </a:xfrm>
            <a:custGeom>
              <a:avLst/>
              <a:gdLst/>
              <a:ahLst/>
              <a:cxnLst/>
              <a:rect l="l" t="t" r="r" b="b"/>
              <a:pathLst>
                <a:path w="17683" h="17682" fill="none" extrusionOk="0">
                  <a:moveTo>
                    <a:pt x="11472" y="17292"/>
                  </a:moveTo>
                  <a:lnTo>
                    <a:pt x="11472" y="12153"/>
                  </a:lnTo>
                  <a:lnTo>
                    <a:pt x="16416" y="7209"/>
                  </a:lnTo>
                  <a:lnTo>
                    <a:pt x="16416" y="7209"/>
                  </a:lnTo>
                  <a:lnTo>
                    <a:pt x="16562" y="7063"/>
                  </a:lnTo>
                  <a:lnTo>
                    <a:pt x="16684" y="6868"/>
                  </a:lnTo>
                  <a:lnTo>
                    <a:pt x="16830" y="6674"/>
                  </a:lnTo>
                  <a:lnTo>
                    <a:pt x="16927" y="6479"/>
                  </a:lnTo>
                  <a:lnTo>
                    <a:pt x="17146" y="6040"/>
                  </a:lnTo>
                  <a:lnTo>
                    <a:pt x="17317" y="5553"/>
                  </a:lnTo>
                  <a:lnTo>
                    <a:pt x="17439" y="5042"/>
                  </a:lnTo>
                  <a:lnTo>
                    <a:pt x="17560" y="4506"/>
                  </a:lnTo>
                  <a:lnTo>
                    <a:pt x="17633" y="3970"/>
                  </a:lnTo>
                  <a:lnTo>
                    <a:pt x="17658" y="3434"/>
                  </a:lnTo>
                  <a:lnTo>
                    <a:pt x="17682" y="2898"/>
                  </a:lnTo>
                  <a:lnTo>
                    <a:pt x="17682" y="2411"/>
                  </a:lnTo>
                  <a:lnTo>
                    <a:pt x="17658" y="1949"/>
                  </a:lnTo>
                  <a:lnTo>
                    <a:pt x="17609" y="1510"/>
                  </a:lnTo>
                  <a:lnTo>
                    <a:pt x="17536" y="1145"/>
                  </a:lnTo>
                  <a:lnTo>
                    <a:pt x="17463" y="828"/>
                  </a:lnTo>
                  <a:lnTo>
                    <a:pt x="17366" y="585"/>
                  </a:lnTo>
                  <a:lnTo>
                    <a:pt x="17292" y="487"/>
                  </a:lnTo>
                  <a:lnTo>
                    <a:pt x="17244" y="439"/>
                  </a:lnTo>
                  <a:lnTo>
                    <a:pt x="17244" y="439"/>
                  </a:lnTo>
                  <a:lnTo>
                    <a:pt x="17195" y="390"/>
                  </a:lnTo>
                  <a:lnTo>
                    <a:pt x="17098" y="317"/>
                  </a:lnTo>
                  <a:lnTo>
                    <a:pt x="16854" y="219"/>
                  </a:lnTo>
                  <a:lnTo>
                    <a:pt x="16537" y="146"/>
                  </a:lnTo>
                  <a:lnTo>
                    <a:pt x="16172" y="73"/>
                  </a:lnTo>
                  <a:lnTo>
                    <a:pt x="15734" y="25"/>
                  </a:lnTo>
                  <a:lnTo>
                    <a:pt x="15271" y="0"/>
                  </a:lnTo>
                  <a:lnTo>
                    <a:pt x="14784" y="0"/>
                  </a:lnTo>
                  <a:lnTo>
                    <a:pt x="14248" y="25"/>
                  </a:lnTo>
                  <a:lnTo>
                    <a:pt x="13712" y="49"/>
                  </a:lnTo>
                  <a:lnTo>
                    <a:pt x="13176" y="122"/>
                  </a:lnTo>
                  <a:lnTo>
                    <a:pt x="12641" y="244"/>
                  </a:lnTo>
                  <a:lnTo>
                    <a:pt x="12129" y="366"/>
                  </a:lnTo>
                  <a:lnTo>
                    <a:pt x="11642" y="536"/>
                  </a:lnTo>
                  <a:lnTo>
                    <a:pt x="11204" y="755"/>
                  </a:lnTo>
                  <a:lnTo>
                    <a:pt x="10985" y="853"/>
                  </a:lnTo>
                  <a:lnTo>
                    <a:pt x="10814" y="999"/>
                  </a:lnTo>
                  <a:lnTo>
                    <a:pt x="10619" y="1121"/>
                  </a:lnTo>
                  <a:lnTo>
                    <a:pt x="10473" y="1267"/>
                  </a:lnTo>
                  <a:lnTo>
                    <a:pt x="5529" y="6211"/>
                  </a:lnTo>
                  <a:lnTo>
                    <a:pt x="390" y="6211"/>
                  </a:lnTo>
                  <a:lnTo>
                    <a:pt x="390" y="6211"/>
                  </a:lnTo>
                  <a:lnTo>
                    <a:pt x="244" y="6235"/>
                  </a:lnTo>
                  <a:lnTo>
                    <a:pt x="147" y="6259"/>
                  </a:lnTo>
                  <a:lnTo>
                    <a:pt x="49" y="6308"/>
                  </a:lnTo>
                  <a:lnTo>
                    <a:pt x="0" y="6381"/>
                  </a:lnTo>
                  <a:lnTo>
                    <a:pt x="0" y="6454"/>
                  </a:lnTo>
                  <a:lnTo>
                    <a:pt x="25" y="6552"/>
                  </a:lnTo>
                  <a:lnTo>
                    <a:pt x="74" y="6649"/>
                  </a:lnTo>
                  <a:lnTo>
                    <a:pt x="171" y="6771"/>
                  </a:lnTo>
                  <a:lnTo>
                    <a:pt x="2582" y="9158"/>
                  </a:lnTo>
                  <a:lnTo>
                    <a:pt x="2265" y="9474"/>
                  </a:lnTo>
                  <a:lnTo>
                    <a:pt x="950" y="9718"/>
                  </a:lnTo>
                  <a:lnTo>
                    <a:pt x="950" y="9718"/>
                  </a:lnTo>
                  <a:lnTo>
                    <a:pt x="804" y="9767"/>
                  </a:lnTo>
                  <a:lnTo>
                    <a:pt x="682" y="9815"/>
                  </a:lnTo>
                  <a:lnTo>
                    <a:pt x="609" y="9913"/>
                  </a:lnTo>
                  <a:lnTo>
                    <a:pt x="561" y="9986"/>
                  </a:lnTo>
                  <a:lnTo>
                    <a:pt x="561" y="10083"/>
                  </a:lnTo>
                  <a:lnTo>
                    <a:pt x="585" y="10205"/>
                  </a:lnTo>
                  <a:lnTo>
                    <a:pt x="634" y="10302"/>
                  </a:lnTo>
                  <a:lnTo>
                    <a:pt x="731" y="10424"/>
                  </a:lnTo>
                  <a:lnTo>
                    <a:pt x="7258" y="16951"/>
                  </a:lnTo>
                  <a:lnTo>
                    <a:pt x="7258" y="16951"/>
                  </a:lnTo>
                  <a:lnTo>
                    <a:pt x="7380" y="17049"/>
                  </a:lnTo>
                  <a:lnTo>
                    <a:pt x="7477" y="17097"/>
                  </a:lnTo>
                  <a:lnTo>
                    <a:pt x="7599" y="17122"/>
                  </a:lnTo>
                  <a:lnTo>
                    <a:pt x="7697" y="17122"/>
                  </a:lnTo>
                  <a:lnTo>
                    <a:pt x="7770" y="17073"/>
                  </a:lnTo>
                  <a:lnTo>
                    <a:pt x="7867" y="17000"/>
                  </a:lnTo>
                  <a:lnTo>
                    <a:pt x="7916" y="16878"/>
                  </a:lnTo>
                  <a:lnTo>
                    <a:pt x="7965" y="16732"/>
                  </a:lnTo>
                  <a:lnTo>
                    <a:pt x="8208" y="15417"/>
                  </a:lnTo>
                  <a:lnTo>
                    <a:pt x="8525" y="15100"/>
                  </a:lnTo>
                  <a:lnTo>
                    <a:pt x="10911" y="17511"/>
                  </a:lnTo>
                  <a:lnTo>
                    <a:pt x="10911" y="17511"/>
                  </a:lnTo>
                  <a:lnTo>
                    <a:pt x="11033" y="17609"/>
                  </a:lnTo>
                  <a:lnTo>
                    <a:pt x="11131" y="17658"/>
                  </a:lnTo>
                  <a:lnTo>
                    <a:pt x="11228" y="17682"/>
                  </a:lnTo>
                  <a:lnTo>
                    <a:pt x="11301" y="17682"/>
                  </a:lnTo>
                  <a:lnTo>
                    <a:pt x="11374" y="17633"/>
                  </a:lnTo>
                  <a:lnTo>
                    <a:pt x="11423" y="17536"/>
                  </a:lnTo>
                  <a:lnTo>
                    <a:pt x="11447" y="17438"/>
                  </a:lnTo>
                  <a:lnTo>
                    <a:pt x="11472" y="17292"/>
                  </a:lnTo>
                  <a:lnTo>
                    <a:pt x="11472" y="17292"/>
                  </a:lnTo>
                  <a:close/>
                  <a:moveTo>
                    <a:pt x="6162" y="12202"/>
                  </a:moveTo>
                  <a:lnTo>
                    <a:pt x="6162" y="12202"/>
                  </a:lnTo>
                  <a:lnTo>
                    <a:pt x="6089" y="12275"/>
                  </a:lnTo>
                  <a:lnTo>
                    <a:pt x="6016" y="12324"/>
                  </a:lnTo>
                  <a:lnTo>
                    <a:pt x="5919" y="12348"/>
                  </a:lnTo>
                  <a:lnTo>
                    <a:pt x="5821" y="12348"/>
                  </a:lnTo>
                  <a:lnTo>
                    <a:pt x="5724" y="12348"/>
                  </a:lnTo>
                  <a:lnTo>
                    <a:pt x="5626" y="12324"/>
                  </a:lnTo>
                  <a:lnTo>
                    <a:pt x="5553" y="12275"/>
                  </a:lnTo>
                  <a:lnTo>
                    <a:pt x="5480" y="12202"/>
                  </a:lnTo>
                  <a:lnTo>
                    <a:pt x="5480" y="12202"/>
                  </a:lnTo>
                  <a:lnTo>
                    <a:pt x="5407" y="12129"/>
                  </a:lnTo>
                  <a:lnTo>
                    <a:pt x="5359" y="12056"/>
                  </a:lnTo>
                  <a:lnTo>
                    <a:pt x="5334" y="11959"/>
                  </a:lnTo>
                  <a:lnTo>
                    <a:pt x="5334" y="11861"/>
                  </a:lnTo>
                  <a:lnTo>
                    <a:pt x="5334" y="11764"/>
                  </a:lnTo>
                  <a:lnTo>
                    <a:pt x="5359" y="11666"/>
                  </a:lnTo>
                  <a:lnTo>
                    <a:pt x="5407" y="11593"/>
                  </a:lnTo>
                  <a:lnTo>
                    <a:pt x="5480" y="11520"/>
                  </a:lnTo>
                  <a:lnTo>
                    <a:pt x="8013" y="8987"/>
                  </a:lnTo>
                  <a:lnTo>
                    <a:pt x="8013" y="8987"/>
                  </a:lnTo>
                  <a:lnTo>
                    <a:pt x="8086" y="8939"/>
                  </a:lnTo>
                  <a:lnTo>
                    <a:pt x="8159" y="8890"/>
                  </a:lnTo>
                  <a:lnTo>
                    <a:pt x="8257" y="8865"/>
                  </a:lnTo>
                  <a:lnTo>
                    <a:pt x="8354" y="8841"/>
                  </a:lnTo>
                  <a:lnTo>
                    <a:pt x="8452" y="8865"/>
                  </a:lnTo>
                  <a:lnTo>
                    <a:pt x="8525" y="8890"/>
                  </a:lnTo>
                  <a:lnTo>
                    <a:pt x="8622" y="8939"/>
                  </a:lnTo>
                  <a:lnTo>
                    <a:pt x="8695" y="8987"/>
                  </a:lnTo>
                  <a:lnTo>
                    <a:pt x="8695" y="8987"/>
                  </a:lnTo>
                  <a:lnTo>
                    <a:pt x="8744" y="9060"/>
                  </a:lnTo>
                  <a:lnTo>
                    <a:pt x="8793" y="9158"/>
                  </a:lnTo>
                  <a:lnTo>
                    <a:pt x="8817" y="9231"/>
                  </a:lnTo>
                  <a:lnTo>
                    <a:pt x="8841" y="9328"/>
                  </a:lnTo>
                  <a:lnTo>
                    <a:pt x="8817" y="9426"/>
                  </a:lnTo>
                  <a:lnTo>
                    <a:pt x="8793" y="9523"/>
                  </a:lnTo>
                  <a:lnTo>
                    <a:pt x="8744" y="9596"/>
                  </a:lnTo>
                  <a:lnTo>
                    <a:pt x="8695" y="9669"/>
                  </a:lnTo>
                  <a:lnTo>
                    <a:pt x="6162" y="12202"/>
                  </a:lnTo>
                  <a:close/>
                  <a:moveTo>
                    <a:pt x="13396" y="7307"/>
                  </a:moveTo>
                  <a:lnTo>
                    <a:pt x="13396" y="7307"/>
                  </a:lnTo>
                  <a:lnTo>
                    <a:pt x="13274" y="7404"/>
                  </a:lnTo>
                  <a:lnTo>
                    <a:pt x="13152" y="7477"/>
                  </a:lnTo>
                  <a:lnTo>
                    <a:pt x="13006" y="7526"/>
                  </a:lnTo>
                  <a:lnTo>
                    <a:pt x="12836" y="7550"/>
                  </a:lnTo>
                  <a:lnTo>
                    <a:pt x="12689" y="7526"/>
                  </a:lnTo>
                  <a:lnTo>
                    <a:pt x="12543" y="7477"/>
                  </a:lnTo>
                  <a:lnTo>
                    <a:pt x="12421" y="7404"/>
                  </a:lnTo>
                  <a:lnTo>
                    <a:pt x="12300" y="7307"/>
                  </a:lnTo>
                  <a:lnTo>
                    <a:pt x="10376" y="5383"/>
                  </a:lnTo>
                  <a:lnTo>
                    <a:pt x="10376" y="5383"/>
                  </a:lnTo>
                  <a:lnTo>
                    <a:pt x="10278" y="5261"/>
                  </a:lnTo>
                  <a:lnTo>
                    <a:pt x="10205" y="5139"/>
                  </a:lnTo>
                  <a:lnTo>
                    <a:pt x="10156" y="4993"/>
                  </a:lnTo>
                  <a:lnTo>
                    <a:pt x="10132" y="4847"/>
                  </a:lnTo>
                  <a:lnTo>
                    <a:pt x="10156" y="4676"/>
                  </a:lnTo>
                  <a:lnTo>
                    <a:pt x="10205" y="4530"/>
                  </a:lnTo>
                  <a:lnTo>
                    <a:pt x="10278" y="4408"/>
                  </a:lnTo>
                  <a:lnTo>
                    <a:pt x="10376" y="4287"/>
                  </a:lnTo>
                  <a:lnTo>
                    <a:pt x="10376" y="4287"/>
                  </a:lnTo>
                  <a:lnTo>
                    <a:pt x="11326" y="3313"/>
                  </a:lnTo>
                  <a:lnTo>
                    <a:pt x="11326" y="3313"/>
                  </a:lnTo>
                  <a:lnTo>
                    <a:pt x="11496" y="3166"/>
                  </a:lnTo>
                  <a:lnTo>
                    <a:pt x="11666" y="3045"/>
                  </a:lnTo>
                  <a:lnTo>
                    <a:pt x="11861" y="2947"/>
                  </a:lnTo>
                  <a:lnTo>
                    <a:pt x="12032" y="2850"/>
                  </a:lnTo>
                  <a:lnTo>
                    <a:pt x="12227" y="2777"/>
                  </a:lnTo>
                  <a:lnTo>
                    <a:pt x="12446" y="2728"/>
                  </a:lnTo>
                  <a:lnTo>
                    <a:pt x="12641" y="2704"/>
                  </a:lnTo>
                  <a:lnTo>
                    <a:pt x="12836" y="2704"/>
                  </a:lnTo>
                  <a:lnTo>
                    <a:pt x="13055" y="2704"/>
                  </a:lnTo>
                  <a:lnTo>
                    <a:pt x="13250" y="2728"/>
                  </a:lnTo>
                  <a:lnTo>
                    <a:pt x="13469" y="2777"/>
                  </a:lnTo>
                  <a:lnTo>
                    <a:pt x="13664" y="2850"/>
                  </a:lnTo>
                  <a:lnTo>
                    <a:pt x="13834" y="2947"/>
                  </a:lnTo>
                  <a:lnTo>
                    <a:pt x="14029" y="3045"/>
                  </a:lnTo>
                  <a:lnTo>
                    <a:pt x="14199" y="3166"/>
                  </a:lnTo>
                  <a:lnTo>
                    <a:pt x="14370" y="3313"/>
                  </a:lnTo>
                  <a:lnTo>
                    <a:pt x="14370" y="3313"/>
                  </a:lnTo>
                  <a:lnTo>
                    <a:pt x="14516" y="3483"/>
                  </a:lnTo>
                  <a:lnTo>
                    <a:pt x="14638" y="3653"/>
                  </a:lnTo>
                  <a:lnTo>
                    <a:pt x="14735" y="3848"/>
                  </a:lnTo>
                  <a:lnTo>
                    <a:pt x="14833" y="4019"/>
                  </a:lnTo>
                  <a:lnTo>
                    <a:pt x="14906" y="4214"/>
                  </a:lnTo>
                  <a:lnTo>
                    <a:pt x="14954" y="4433"/>
                  </a:lnTo>
                  <a:lnTo>
                    <a:pt x="14979" y="4628"/>
                  </a:lnTo>
                  <a:lnTo>
                    <a:pt x="14979" y="4847"/>
                  </a:lnTo>
                  <a:lnTo>
                    <a:pt x="14979" y="5042"/>
                  </a:lnTo>
                  <a:lnTo>
                    <a:pt x="14954" y="5237"/>
                  </a:lnTo>
                  <a:lnTo>
                    <a:pt x="14906" y="5456"/>
                  </a:lnTo>
                  <a:lnTo>
                    <a:pt x="14833" y="5651"/>
                  </a:lnTo>
                  <a:lnTo>
                    <a:pt x="14735" y="5821"/>
                  </a:lnTo>
                  <a:lnTo>
                    <a:pt x="14638" y="6016"/>
                  </a:lnTo>
                  <a:lnTo>
                    <a:pt x="14516" y="6186"/>
                  </a:lnTo>
                  <a:lnTo>
                    <a:pt x="14370" y="6357"/>
                  </a:lnTo>
                  <a:lnTo>
                    <a:pt x="14370" y="6357"/>
                  </a:lnTo>
                  <a:lnTo>
                    <a:pt x="13396" y="7307"/>
                  </a:lnTo>
                  <a:lnTo>
                    <a:pt x="13396" y="7307"/>
                  </a:lnTo>
                  <a:close/>
                </a:path>
              </a:pathLst>
            </a:custGeom>
            <a:noFill/>
            <a:ln w="9525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0" name="Google Shape;130;p19"/>
            <p:cNvSpPr/>
            <p:nvPr/>
          </p:nvSpPr>
          <p:spPr>
            <a:xfrm>
              <a:off x="595725" y="4668875"/>
              <a:ext cx="73100" cy="73100"/>
            </a:xfrm>
            <a:custGeom>
              <a:avLst/>
              <a:gdLst/>
              <a:ahLst/>
              <a:cxnLst/>
              <a:rect l="l" t="t" r="r" b="b"/>
              <a:pathLst>
                <a:path w="2924" h="2924" fill="none" extrusionOk="0">
                  <a:moveTo>
                    <a:pt x="2656" y="269"/>
                  </a:moveTo>
                  <a:lnTo>
                    <a:pt x="2656" y="269"/>
                  </a:lnTo>
                  <a:lnTo>
                    <a:pt x="2509" y="147"/>
                  </a:lnTo>
                  <a:lnTo>
                    <a:pt x="2363" y="74"/>
                  </a:lnTo>
                  <a:lnTo>
                    <a:pt x="2193" y="25"/>
                  </a:lnTo>
                  <a:lnTo>
                    <a:pt x="2022" y="1"/>
                  </a:lnTo>
                  <a:lnTo>
                    <a:pt x="1852" y="25"/>
                  </a:lnTo>
                  <a:lnTo>
                    <a:pt x="1681" y="74"/>
                  </a:lnTo>
                  <a:lnTo>
                    <a:pt x="1511" y="147"/>
                  </a:lnTo>
                  <a:lnTo>
                    <a:pt x="1365" y="269"/>
                  </a:lnTo>
                  <a:lnTo>
                    <a:pt x="1365" y="269"/>
                  </a:lnTo>
                  <a:lnTo>
                    <a:pt x="1219" y="488"/>
                  </a:lnTo>
                  <a:lnTo>
                    <a:pt x="999" y="829"/>
                  </a:lnTo>
                  <a:lnTo>
                    <a:pt x="561" y="1730"/>
                  </a:lnTo>
                  <a:lnTo>
                    <a:pt x="171" y="2558"/>
                  </a:lnTo>
                  <a:lnTo>
                    <a:pt x="1" y="2924"/>
                  </a:lnTo>
                  <a:lnTo>
                    <a:pt x="1" y="2924"/>
                  </a:lnTo>
                  <a:lnTo>
                    <a:pt x="366" y="2753"/>
                  </a:lnTo>
                  <a:lnTo>
                    <a:pt x="1194" y="2363"/>
                  </a:lnTo>
                  <a:lnTo>
                    <a:pt x="2095" y="1925"/>
                  </a:lnTo>
                  <a:lnTo>
                    <a:pt x="2436" y="1706"/>
                  </a:lnTo>
                  <a:lnTo>
                    <a:pt x="2656" y="1560"/>
                  </a:lnTo>
                  <a:lnTo>
                    <a:pt x="2656" y="1560"/>
                  </a:lnTo>
                  <a:lnTo>
                    <a:pt x="2777" y="1414"/>
                  </a:lnTo>
                  <a:lnTo>
                    <a:pt x="2850" y="1243"/>
                  </a:lnTo>
                  <a:lnTo>
                    <a:pt x="2899" y="1073"/>
                  </a:lnTo>
                  <a:lnTo>
                    <a:pt x="2923" y="902"/>
                  </a:lnTo>
                  <a:lnTo>
                    <a:pt x="2899" y="732"/>
                  </a:lnTo>
                  <a:lnTo>
                    <a:pt x="2850" y="561"/>
                  </a:lnTo>
                  <a:lnTo>
                    <a:pt x="2777" y="415"/>
                  </a:lnTo>
                  <a:lnTo>
                    <a:pt x="2656" y="269"/>
                  </a:lnTo>
                  <a:lnTo>
                    <a:pt x="2656" y="269"/>
                  </a:lnTo>
                  <a:close/>
                </a:path>
              </a:pathLst>
            </a:custGeom>
            <a:noFill/>
            <a:ln w="9525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1" name="Google Shape;131;p19"/>
            <p:cNvSpPr/>
            <p:nvPr/>
          </p:nvSpPr>
          <p:spPr>
            <a:xfrm>
              <a:off x="652350" y="4711500"/>
              <a:ext cx="46925" cy="46925"/>
            </a:xfrm>
            <a:custGeom>
              <a:avLst/>
              <a:gdLst/>
              <a:ahLst/>
              <a:cxnLst/>
              <a:rect l="l" t="t" r="r" b="b"/>
              <a:pathLst>
                <a:path w="1877" h="1877" fill="none" extrusionOk="0">
                  <a:moveTo>
                    <a:pt x="1657" y="244"/>
                  </a:moveTo>
                  <a:lnTo>
                    <a:pt x="1657" y="244"/>
                  </a:lnTo>
                  <a:lnTo>
                    <a:pt x="1535" y="147"/>
                  </a:lnTo>
                  <a:lnTo>
                    <a:pt x="1413" y="74"/>
                  </a:lnTo>
                  <a:lnTo>
                    <a:pt x="1267" y="25"/>
                  </a:lnTo>
                  <a:lnTo>
                    <a:pt x="1121" y="1"/>
                  </a:lnTo>
                  <a:lnTo>
                    <a:pt x="975" y="25"/>
                  </a:lnTo>
                  <a:lnTo>
                    <a:pt x="829" y="74"/>
                  </a:lnTo>
                  <a:lnTo>
                    <a:pt x="707" y="147"/>
                  </a:lnTo>
                  <a:lnTo>
                    <a:pt x="585" y="244"/>
                  </a:lnTo>
                  <a:lnTo>
                    <a:pt x="585" y="244"/>
                  </a:lnTo>
                  <a:lnTo>
                    <a:pt x="464" y="391"/>
                  </a:lnTo>
                  <a:lnTo>
                    <a:pt x="366" y="610"/>
                  </a:lnTo>
                  <a:lnTo>
                    <a:pt x="269" y="878"/>
                  </a:lnTo>
                  <a:lnTo>
                    <a:pt x="171" y="1170"/>
                  </a:lnTo>
                  <a:lnTo>
                    <a:pt x="50" y="1681"/>
                  </a:lnTo>
                  <a:lnTo>
                    <a:pt x="1" y="1876"/>
                  </a:lnTo>
                  <a:lnTo>
                    <a:pt x="1" y="1876"/>
                  </a:lnTo>
                  <a:lnTo>
                    <a:pt x="220" y="1852"/>
                  </a:lnTo>
                  <a:lnTo>
                    <a:pt x="731" y="1706"/>
                  </a:lnTo>
                  <a:lnTo>
                    <a:pt x="999" y="1633"/>
                  </a:lnTo>
                  <a:lnTo>
                    <a:pt x="1267" y="1535"/>
                  </a:lnTo>
                  <a:lnTo>
                    <a:pt x="1511" y="1413"/>
                  </a:lnTo>
                  <a:lnTo>
                    <a:pt x="1657" y="1316"/>
                  </a:lnTo>
                  <a:lnTo>
                    <a:pt x="1657" y="1316"/>
                  </a:lnTo>
                  <a:lnTo>
                    <a:pt x="1754" y="1194"/>
                  </a:lnTo>
                  <a:lnTo>
                    <a:pt x="1827" y="1048"/>
                  </a:lnTo>
                  <a:lnTo>
                    <a:pt x="1876" y="926"/>
                  </a:lnTo>
                  <a:lnTo>
                    <a:pt x="1876" y="780"/>
                  </a:lnTo>
                  <a:lnTo>
                    <a:pt x="1876" y="634"/>
                  </a:lnTo>
                  <a:lnTo>
                    <a:pt x="1827" y="488"/>
                  </a:lnTo>
                  <a:lnTo>
                    <a:pt x="1754" y="366"/>
                  </a:lnTo>
                  <a:lnTo>
                    <a:pt x="1657" y="244"/>
                  </a:lnTo>
                  <a:lnTo>
                    <a:pt x="1657" y="244"/>
                  </a:lnTo>
                  <a:close/>
                </a:path>
              </a:pathLst>
            </a:custGeom>
            <a:noFill/>
            <a:ln w="9525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2" name="Google Shape;132;p19"/>
            <p:cNvSpPr/>
            <p:nvPr/>
          </p:nvSpPr>
          <p:spPr>
            <a:xfrm>
              <a:off x="579300" y="4638450"/>
              <a:ext cx="46900" cy="46900"/>
            </a:xfrm>
            <a:custGeom>
              <a:avLst/>
              <a:gdLst/>
              <a:ahLst/>
              <a:cxnLst/>
              <a:rect l="l" t="t" r="r" b="b"/>
              <a:pathLst>
                <a:path w="1876" h="1876" fill="none" extrusionOk="0">
                  <a:moveTo>
                    <a:pt x="1632" y="219"/>
                  </a:moveTo>
                  <a:lnTo>
                    <a:pt x="1632" y="219"/>
                  </a:lnTo>
                  <a:lnTo>
                    <a:pt x="1510" y="122"/>
                  </a:lnTo>
                  <a:lnTo>
                    <a:pt x="1388" y="49"/>
                  </a:lnTo>
                  <a:lnTo>
                    <a:pt x="1242" y="0"/>
                  </a:lnTo>
                  <a:lnTo>
                    <a:pt x="1096" y="0"/>
                  </a:lnTo>
                  <a:lnTo>
                    <a:pt x="950" y="0"/>
                  </a:lnTo>
                  <a:lnTo>
                    <a:pt x="828" y="49"/>
                  </a:lnTo>
                  <a:lnTo>
                    <a:pt x="682" y="122"/>
                  </a:lnTo>
                  <a:lnTo>
                    <a:pt x="560" y="219"/>
                  </a:lnTo>
                  <a:lnTo>
                    <a:pt x="560" y="219"/>
                  </a:lnTo>
                  <a:lnTo>
                    <a:pt x="463" y="366"/>
                  </a:lnTo>
                  <a:lnTo>
                    <a:pt x="341" y="609"/>
                  </a:lnTo>
                  <a:lnTo>
                    <a:pt x="244" y="877"/>
                  </a:lnTo>
                  <a:lnTo>
                    <a:pt x="171" y="1145"/>
                  </a:lnTo>
                  <a:lnTo>
                    <a:pt x="25" y="1656"/>
                  </a:lnTo>
                  <a:lnTo>
                    <a:pt x="0" y="1876"/>
                  </a:lnTo>
                  <a:lnTo>
                    <a:pt x="0" y="1876"/>
                  </a:lnTo>
                  <a:lnTo>
                    <a:pt x="195" y="1827"/>
                  </a:lnTo>
                  <a:lnTo>
                    <a:pt x="707" y="1705"/>
                  </a:lnTo>
                  <a:lnTo>
                    <a:pt x="999" y="1608"/>
                  </a:lnTo>
                  <a:lnTo>
                    <a:pt x="1267" y="1510"/>
                  </a:lnTo>
                  <a:lnTo>
                    <a:pt x="1486" y="1413"/>
                  </a:lnTo>
                  <a:lnTo>
                    <a:pt x="1632" y="1291"/>
                  </a:lnTo>
                  <a:lnTo>
                    <a:pt x="1632" y="1291"/>
                  </a:lnTo>
                  <a:lnTo>
                    <a:pt x="1729" y="1169"/>
                  </a:lnTo>
                  <a:lnTo>
                    <a:pt x="1802" y="1048"/>
                  </a:lnTo>
                  <a:lnTo>
                    <a:pt x="1851" y="901"/>
                  </a:lnTo>
                  <a:lnTo>
                    <a:pt x="1876" y="755"/>
                  </a:lnTo>
                  <a:lnTo>
                    <a:pt x="1851" y="609"/>
                  </a:lnTo>
                  <a:lnTo>
                    <a:pt x="1802" y="463"/>
                  </a:lnTo>
                  <a:lnTo>
                    <a:pt x="1729" y="341"/>
                  </a:lnTo>
                  <a:lnTo>
                    <a:pt x="1632" y="219"/>
                  </a:lnTo>
                  <a:lnTo>
                    <a:pt x="1632" y="219"/>
                  </a:lnTo>
                  <a:close/>
                </a:path>
              </a:pathLst>
            </a:custGeom>
            <a:noFill/>
            <a:ln w="9525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33" name="Google Shape;133;p19"/>
          <p:cNvSpPr/>
          <p:nvPr/>
        </p:nvSpPr>
        <p:spPr>
          <a:xfrm>
            <a:off x="5642831" y="1509122"/>
            <a:ext cx="298887" cy="285388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9525" cap="rnd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4" name="Google Shape;134;p19"/>
          <p:cNvSpPr/>
          <p:nvPr/>
        </p:nvSpPr>
        <p:spPr>
          <a:xfrm rot="2697573">
            <a:off x="7612437" y="2970213"/>
            <a:ext cx="453709" cy="433218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9525" cap="rnd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5" name="Google Shape;135;p19"/>
          <p:cNvSpPr/>
          <p:nvPr/>
        </p:nvSpPr>
        <p:spPr>
          <a:xfrm>
            <a:off x="7971371" y="2722878"/>
            <a:ext cx="181741" cy="173605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9525" cap="rnd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6" name="Google Shape;136;p19"/>
          <p:cNvSpPr/>
          <p:nvPr/>
        </p:nvSpPr>
        <p:spPr>
          <a:xfrm rot="1280097">
            <a:off x="5435755" y="2369947"/>
            <a:ext cx="181696" cy="173584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9525" cap="rnd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7" name="Google Shape;137;p19"/>
          <p:cNvSpPr txBox="1"/>
          <p:nvPr>
            <p:ph type="sldNum" idx="12"/>
          </p:nvPr>
        </p:nvSpPr>
        <p:spPr>
          <a:xfrm>
            <a:off x="8688300" y="4687750"/>
            <a:ext cx="455700" cy="455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0"/>
          <p:cNvSpPr txBox="1"/>
          <p:nvPr>
            <p:ph type="body" idx="1"/>
          </p:nvPr>
        </p:nvSpPr>
        <p:spPr>
          <a:xfrm>
            <a:off x="2794425" y="1376725"/>
            <a:ext cx="2754000" cy="3311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White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/>
              <a:t>Is the color of milk and fresh snow, the color produced by the combination of all the colors of the visible spectrum.</a:t>
            </a:r>
            <a:endParaRPr lang="en-GB"/>
          </a:p>
        </p:txBody>
      </p:sp>
      <p:sp>
        <p:nvSpPr>
          <p:cNvPr id="143" name="Google Shape;143;p20"/>
          <p:cNvSpPr txBox="1"/>
          <p:nvPr>
            <p:ph type="title"/>
          </p:nvPr>
        </p:nvSpPr>
        <p:spPr>
          <a:xfrm>
            <a:off x="455700" y="823775"/>
            <a:ext cx="1623900" cy="3864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You can </a:t>
            </a:r>
            <a:r>
              <a:rPr lang="en-GB"/>
              <a:t>a</a:t>
            </a:r>
            <a:r>
              <a:rPr lang="en-GB"/>
              <a:t>lso </a:t>
            </a:r>
            <a:r>
              <a:rPr lang="en-GB"/>
              <a:t>s</a:t>
            </a:r>
            <a:r>
              <a:rPr lang="en-GB"/>
              <a:t>plit </a:t>
            </a:r>
            <a:r>
              <a:rPr lang="en-GB"/>
              <a:t>y</a:t>
            </a:r>
            <a:r>
              <a:rPr lang="en-GB"/>
              <a:t>our </a:t>
            </a:r>
            <a:r>
              <a:rPr lang="en-GB"/>
              <a:t>c</a:t>
            </a:r>
            <a:r>
              <a:rPr lang="en-GB"/>
              <a:t>ontent</a:t>
            </a:r>
            <a:endParaRPr lang="en-GB"/>
          </a:p>
        </p:txBody>
      </p:sp>
      <p:sp>
        <p:nvSpPr>
          <p:cNvPr id="144" name="Google Shape;144;p20"/>
          <p:cNvSpPr txBox="1"/>
          <p:nvPr>
            <p:ph type="body" idx="2"/>
          </p:nvPr>
        </p:nvSpPr>
        <p:spPr>
          <a:xfrm>
            <a:off x="5934401" y="1376725"/>
            <a:ext cx="2754000" cy="3311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Black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/>
              <a:t>Is the color of ebony and of outer space. It </a:t>
            </a:r>
            <a:r>
              <a:rPr lang="en-GB"/>
              <a:t>has been the symbolic color of elegance, solemnity and authority.</a:t>
            </a:r>
            <a:endParaRPr lang="en-GB"/>
          </a:p>
        </p:txBody>
      </p:sp>
      <p:sp>
        <p:nvSpPr>
          <p:cNvPr id="145" name="Google Shape;145;p20"/>
          <p:cNvSpPr txBox="1"/>
          <p:nvPr>
            <p:ph type="sldNum" idx="12"/>
          </p:nvPr>
        </p:nvSpPr>
        <p:spPr>
          <a:xfrm>
            <a:off x="8688300" y="4687750"/>
            <a:ext cx="455700" cy="455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  <p:grpSp>
        <p:nvGrpSpPr>
          <p:cNvPr id="146" name="Google Shape;146;p20"/>
          <p:cNvGrpSpPr/>
          <p:nvPr/>
        </p:nvGrpSpPr>
        <p:grpSpPr>
          <a:xfrm>
            <a:off x="453014" y="3917228"/>
            <a:ext cx="794394" cy="768186"/>
            <a:chOff x="1247825" y="5001950"/>
            <a:chExt cx="443300" cy="428675"/>
          </a:xfrm>
        </p:grpSpPr>
        <p:sp>
          <p:nvSpPr>
            <p:cNvPr id="147" name="Google Shape;147;p20"/>
            <p:cNvSpPr/>
            <p:nvPr/>
          </p:nvSpPr>
          <p:spPr>
            <a:xfrm>
              <a:off x="1247825" y="5168175"/>
              <a:ext cx="373875" cy="221650"/>
            </a:xfrm>
            <a:custGeom>
              <a:avLst/>
              <a:gdLst/>
              <a:ahLst/>
              <a:cxnLst/>
              <a:rect l="l" t="t" r="r" b="b"/>
              <a:pathLst>
                <a:path w="14955" h="8866" fill="none" extrusionOk="0">
                  <a:moveTo>
                    <a:pt x="12178" y="8865"/>
                  </a:moveTo>
                  <a:lnTo>
                    <a:pt x="12178" y="8865"/>
                  </a:lnTo>
                  <a:lnTo>
                    <a:pt x="12325" y="8841"/>
                  </a:lnTo>
                  <a:lnTo>
                    <a:pt x="12471" y="8792"/>
                  </a:lnTo>
                  <a:lnTo>
                    <a:pt x="12592" y="8695"/>
                  </a:lnTo>
                  <a:lnTo>
                    <a:pt x="12666" y="8573"/>
                  </a:lnTo>
                  <a:lnTo>
                    <a:pt x="12666" y="8573"/>
                  </a:lnTo>
                  <a:lnTo>
                    <a:pt x="12958" y="8037"/>
                  </a:lnTo>
                  <a:lnTo>
                    <a:pt x="13323" y="7331"/>
                  </a:lnTo>
                  <a:lnTo>
                    <a:pt x="13688" y="6454"/>
                  </a:lnTo>
                  <a:lnTo>
                    <a:pt x="13883" y="5991"/>
                  </a:lnTo>
                  <a:lnTo>
                    <a:pt x="14078" y="5480"/>
                  </a:lnTo>
                  <a:lnTo>
                    <a:pt x="14249" y="4944"/>
                  </a:lnTo>
                  <a:lnTo>
                    <a:pt x="14419" y="4360"/>
                  </a:lnTo>
                  <a:lnTo>
                    <a:pt x="14565" y="3775"/>
                  </a:lnTo>
                  <a:lnTo>
                    <a:pt x="14711" y="3166"/>
                  </a:lnTo>
                  <a:lnTo>
                    <a:pt x="14809" y="2533"/>
                  </a:lnTo>
                  <a:lnTo>
                    <a:pt x="14882" y="1875"/>
                  </a:lnTo>
                  <a:lnTo>
                    <a:pt x="14931" y="1218"/>
                  </a:lnTo>
                  <a:lnTo>
                    <a:pt x="14955" y="536"/>
                  </a:lnTo>
                  <a:lnTo>
                    <a:pt x="14955" y="536"/>
                  </a:lnTo>
                  <a:lnTo>
                    <a:pt x="14955" y="438"/>
                  </a:lnTo>
                  <a:lnTo>
                    <a:pt x="14906" y="341"/>
                  </a:lnTo>
                  <a:lnTo>
                    <a:pt x="14857" y="244"/>
                  </a:lnTo>
                  <a:lnTo>
                    <a:pt x="14809" y="146"/>
                  </a:lnTo>
                  <a:lnTo>
                    <a:pt x="14711" y="97"/>
                  </a:lnTo>
                  <a:lnTo>
                    <a:pt x="14614" y="24"/>
                  </a:lnTo>
                  <a:lnTo>
                    <a:pt x="14516" y="0"/>
                  </a:lnTo>
                  <a:lnTo>
                    <a:pt x="14395" y="0"/>
                  </a:lnTo>
                  <a:lnTo>
                    <a:pt x="3338" y="0"/>
                  </a:lnTo>
                  <a:lnTo>
                    <a:pt x="3338" y="0"/>
                  </a:lnTo>
                  <a:lnTo>
                    <a:pt x="3216" y="0"/>
                  </a:lnTo>
                  <a:lnTo>
                    <a:pt x="3118" y="24"/>
                  </a:lnTo>
                  <a:lnTo>
                    <a:pt x="3021" y="97"/>
                  </a:lnTo>
                  <a:lnTo>
                    <a:pt x="2924" y="146"/>
                  </a:lnTo>
                  <a:lnTo>
                    <a:pt x="2875" y="244"/>
                  </a:lnTo>
                  <a:lnTo>
                    <a:pt x="2826" y="341"/>
                  </a:lnTo>
                  <a:lnTo>
                    <a:pt x="2777" y="438"/>
                  </a:lnTo>
                  <a:lnTo>
                    <a:pt x="2777" y="536"/>
                  </a:lnTo>
                  <a:lnTo>
                    <a:pt x="2777" y="536"/>
                  </a:lnTo>
                  <a:lnTo>
                    <a:pt x="2777" y="706"/>
                  </a:lnTo>
                  <a:lnTo>
                    <a:pt x="2777" y="706"/>
                  </a:lnTo>
                  <a:lnTo>
                    <a:pt x="2558" y="633"/>
                  </a:lnTo>
                  <a:lnTo>
                    <a:pt x="2363" y="585"/>
                  </a:lnTo>
                  <a:lnTo>
                    <a:pt x="2144" y="560"/>
                  </a:lnTo>
                  <a:lnTo>
                    <a:pt x="1949" y="536"/>
                  </a:lnTo>
                  <a:lnTo>
                    <a:pt x="1949" y="536"/>
                  </a:lnTo>
                  <a:lnTo>
                    <a:pt x="1755" y="560"/>
                  </a:lnTo>
                  <a:lnTo>
                    <a:pt x="1560" y="585"/>
                  </a:lnTo>
                  <a:lnTo>
                    <a:pt x="1365" y="633"/>
                  </a:lnTo>
                  <a:lnTo>
                    <a:pt x="1194" y="706"/>
                  </a:lnTo>
                  <a:lnTo>
                    <a:pt x="1024" y="779"/>
                  </a:lnTo>
                  <a:lnTo>
                    <a:pt x="853" y="877"/>
                  </a:lnTo>
                  <a:lnTo>
                    <a:pt x="707" y="999"/>
                  </a:lnTo>
                  <a:lnTo>
                    <a:pt x="561" y="1120"/>
                  </a:lnTo>
                  <a:lnTo>
                    <a:pt x="439" y="1242"/>
                  </a:lnTo>
                  <a:lnTo>
                    <a:pt x="342" y="1413"/>
                  </a:lnTo>
                  <a:lnTo>
                    <a:pt x="244" y="1559"/>
                  </a:lnTo>
                  <a:lnTo>
                    <a:pt x="147" y="1729"/>
                  </a:lnTo>
                  <a:lnTo>
                    <a:pt x="98" y="1900"/>
                  </a:lnTo>
                  <a:lnTo>
                    <a:pt x="50" y="2095"/>
                  </a:lnTo>
                  <a:lnTo>
                    <a:pt x="1" y="2289"/>
                  </a:lnTo>
                  <a:lnTo>
                    <a:pt x="1" y="2484"/>
                  </a:lnTo>
                  <a:lnTo>
                    <a:pt x="1" y="2484"/>
                  </a:lnTo>
                  <a:lnTo>
                    <a:pt x="25" y="2850"/>
                  </a:lnTo>
                  <a:lnTo>
                    <a:pt x="98" y="3191"/>
                  </a:lnTo>
                  <a:lnTo>
                    <a:pt x="220" y="3556"/>
                  </a:lnTo>
                  <a:lnTo>
                    <a:pt x="366" y="3872"/>
                  </a:lnTo>
                  <a:lnTo>
                    <a:pt x="561" y="4213"/>
                  </a:lnTo>
                  <a:lnTo>
                    <a:pt x="780" y="4530"/>
                  </a:lnTo>
                  <a:lnTo>
                    <a:pt x="1024" y="4822"/>
                  </a:lnTo>
                  <a:lnTo>
                    <a:pt x="1292" y="5090"/>
                  </a:lnTo>
                  <a:lnTo>
                    <a:pt x="1584" y="5334"/>
                  </a:lnTo>
                  <a:lnTo>
                    <a:pt x="1901" y="5577"/>
                  </a:lnTo>
                  <a:lnTo>
                    <a:pt x="2242" y="5772"/>
                  </a:lnTo>
                  <a:lnTo>
                    <a:pt x="2583" y="5943"/>
                  </a:lnTo>
                  <a:lnTo>
                    <a:pt x="2924" y="6089"/>
                  </a:lnTo>
                  <a:lnTo>
                    <a:pt x="3265" y="6186"/>
                  </a:lnTo>
                  <a:lnTo>
                    <a:pt x="3605" y="6259"/>
                  </a:lnTo>
                  <a:lnTo>
                    <a:pt x="3946" y="6284"/>
                  </a:lnTo>
                  <a:lnTo>
                    <a:pt x="3946" y="6284"/>
                  </a:lnTo>
                  <a:lnTo>
                    <a:pt x="4068" y="6625"/>
                  </a:lnTo>
                  <a:lnTo>
                    <a:pt x="4214" y="6941"/>
                  </a:lnTo>
                  <a:lnTo>
                    <a:pt x="4507" y="7574"/>
                  </a:lnTo>
                  <a:lnTo>
                    <a:pt x="4799" y="8110"/>
                  </a:lnTo>
                  <a:lnTo>
                    <a:pt x="5067" y="8573"/>
                  </a:lnTo>
                  <a:lnTo>
                    <a:pt x="5067" y="8573"/>
                  </a:lnTo>
                  <a:lnTo>
                    <a:pt x="5140" y="8695"/>
                  </a:lnTo>
                  <a:lnTo>
                    <a:pt x="5262" y="8792"/>
                  </a:lnTo>
                  <a:lnTo>
                    <a:pt x="5408" y="8841"/>
                  </a:lnTo>
                  <a:lnTo>
                    <a:pt x="5554" y="8865"/>
                  </a:lnTo>
                </a:path>
              </a:pathLst>
            </a:custGeom>
            <a:noFill/>
            <a:ln w="1217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8" name="Google Shape;148;p20"/>
            <p:cNvSpPr/>
            <p:nvPr/>
          </p:nvSpPr>
          <p:spPr>
            <a:xfrm>
              <a:off x="1275850" y="5209575"/>
              <a:ext cx="60900" cy="87075"/>
            </a:xfrm>
            <a:custGeom>
              <a:avLst/>
              <a:gdLst/>
              <a:ahLst/>
              <a:cxnLst/>
              <a:rect l="l" t="t" r="r" b="b"/>
              <a:pathLst>
                <a:path w="2436" h="3483" fill="none" extrusionOk="0">
                  <a:moveTo>
                    <a:pt x="0" y="828"/>
                  </a:moveTo>
                  <a:lnTo>
                    <a:pt x="0" y="828"/>
                  </a:lnTo>
                  <a:lnTo>
                    <a:pt x="0" y="658"/>
                  </a:lnTo>
                  <a:lnTo>
                    <a:pt x="49" y="512"/>
                  </a:lnTo>
                  <a:lnTo>
                    <a:pt x="122" y="366"/>
                  </a:lnTo>
                  <a:lnTo>
                    <a:pt x="244" y="244"/>
                  </a:lnTo>
                  <a:lnTo>
                    <a:pt x="366" y="146"/>
                  </a:lnTo>
                  <a:lnTo>
                    <a:pt x="487" y="73"/>
                  </a:lnTo>
                  <a:lnTo>
                    <a:pt x="658" y="25"/>
                  </a:lnTo>
                  <a:lnTo>
                    <a:pt x="828" y="0"/>
                  </a:lnTo>
                  <a:lnTo>
                    <a:pt x="828" y="0"/>
                  </a:lnTo>
                  <a:lnTo>
                    <a:pt x="950" y="0"/>
                  </a:lnTo>
                  <a:lnTo>
                    <a:pt x="1072" y="25"/>
                  </a:lnTo>
                  <a:lnTo>
                    <a:pt x="1340" y="122"/>
                  </a:lnTo>
                  <a:lnTo>
                    <a:pt x="1559" y="268"/>
                  </a:lnTo>
                  <a:lnTo>
                    <a:pt x="1754" y="414"/>
                  </a:lnTo>
                  <a:lnTo>
                    <a:pt x="1754" y="414"/>
                  </a:lnTo>
                  <a:lnTo>
                    <a:pt x="1803" y="780"/>
                  </a:lnTo>
                  <a:lnTo>
                    <a:pt x="1876" y="1169"/>
                  </a:lnTo>
                  <a:lnTo>
                    <a:pt x="2046" y="1997"/>
                  </a:lnTo>
                  <a:lnTo>
                    <a:pt x="2265" y="2801"/>
                  </a:lnTo>
                  <a:lnTo>
                    <a:pt x="2436" y="3483"/>
                  </a:lnTo>
                  <a:lnTo>
                    <a:pt x="2436" y="3483"/>
                  </a:lnTo>
                  <a:lnTo>
                    <a:pt x="2241" y="3434"/>
                  </a:lnTo>
                  <a:lnTo>
                    <a:pt x="2022" y="3361"/>
                  </a:lnTo>
                  <a:lnTo>
                    <a:pt x="1827" y="3264"/>
                  </a:lnTo>
                  <a:lnTo>
                    <a:pt x="1608" y="3142"/>
                  </a:lnTo>
                  <a:lnTo>
                    <a:pt x="1413" y="3020"/>
                  </a:lnTo>
                  <a:lnTo>
                    <a:pt x="1194" y="2874"/>
                  </a:lnTo>
                  <a:lnTo>
                    <a:pt x="999" y="2704"/>
                  </a:lnTo>
                  <a:lnTo>
                    <a:pt x="804" y="2533"/>
                  </a:lnTo>
                  <a:lnTo>
                    <a:pt x="634" y="2338"/>
                  </a:lnTo>
                  <a:lnTo>
                    <a:pt x="487" y="2143"/>
                  </a:lnTo>
                  <a:lnTo>
                    <a:pt x="341" y="1924"/>
                  </a:lnTo>
                  <a:lnTo>
                    <a:pt x="219" y="1729"/>
                  </a:lnTo>
                  <a:lnTo>
                    <a:pt x="122" y="1510"/>
                  </a:lnTo>
                  <a:lnTo>
                    <a:pt x="49" y="1267"/>
                  </a:lnTo>
                  <a:lnTo>
                    <a:pt x="0" y="1047"/>
                  </a:lnTo>
                  <a:lnTo>
                    <a:pt x="0" y="828"/>
                  </a:lnTo>
                  <a:lnTo>
                    <a:pt x="0" y="828"/>
                  </a:lnTo>
                </a:path>
              </a:pathLst>
            </a:custGeom>
            <a:noFill/>
            <a:ln w="1217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9" name="Google Shape;149;p20"/>
            <p:cNvSpPr/>
            <p:nvPr/>
          </p:nvSpPr>
          <p:spPr>
            <a:xfrm>
              <a:off x="1247825" y="5391625"/>
              <a:ext cx="443300" cy="39000"/>
            </a:xfrm>
            <a:custGeom>
              <a:avLst/>
              <a:gdLst/>
              <a:ahLst/>
              <a:cxnLst/>
              <a:rect l="l" t="t" r="r" b="b"/>
              <a:pathLst>
                <a:path w="17732" h="1560" fill="none" extrusionOk="0">
                  <a:moveTo>
                    <a:pt x="16611" y="1559"/>
                  </a:moveTo>
                  <a:lnTo>
                    <a:pt x="1121" y="1559"/>
                  </a:lnTo>
                  <a:lnTo>
                    <a:pt x="1121" y="1559"/>
                  </a:lnTo>
                  <a:lnTo>
                    <a:pt x="1000" y="1535"/>
                  </a:lnTo>
                  <a:lnTo>
                    <a:pt x="878" y="1510"/>
                  </a:lnTo>
                  <a:lnTo>
                    <a:pt x="780" y="1462"/>
                  </a:lnTo>
                  <a:lnTo>
                    <a:pt x="683" y="1389"/>
                  </a:lnTo>
                  <a:lnTo>
                    <a:pt x="488" y="1218"/>
                  </a:lnTo>
                  <a:lnTo>
                    <a:pt x="318" y="999"/>
                  </a:lnTo>
                  <a:lnTo>
                    <a:pt x="196" y="755"/>
                  </a:lnTo>
                  <a:lnTo>
                    <a:pt x="98" y="487"/>
                  </a:lnTo>
                  <a:lnTo>
                    <a:pt x="25" y="244"/>
                  </a:lnTo>
                  <a:lnTo>
                    <a:pt x="1" y="0"/>
                  </a:lnTo>
                  <a:lnTo>
                    <a:pt x="17731" y="0"/>
                  </a:lnTo>
                  <a:lnTo>
                    <a:pt x="17731" y="0"/>
                  </a:lnTo>
                  <a:lnTo>
                    <a:pt x="17707" y="244"/>
                  </a:lnTo>
                  <a:lnTo>
                    <a:pt x="17634" y="487"/>
                  </a:lnTo>
                  <a:lnTo>
                    <a:pt x="17537" y="755"/>
                  </a:lnTo>
                  <a:lnTo>
                    <a:pt x="17415" y="999"/>
                  </a:lnTo>
                  <a:lnTo>
                    <a:pt x="17244" y="1218"/>
                  </a:lnTo>
                  <a:lnTo>
                    <a:pt x="17049" y="1389"/>
                  </a:lnTo>
                  <a:lnTo>
                    <a:pt x="16952" y="1462"/>
                  </a:lnTo>
                  <a:lnTo>
                    <a:pt x="16855" y="1510"/>
                  </a:lnTo>
                  <a:lnTo>
                    <a:pt x="16733" y="1535"/>
                  </a:lnTo>
                  <a:lnTo>
                    <a:pt x="16611" y="1559"/>
                  </a:lnTo>
                  <a:lnTo>
                    <a:pt x="16611" y="1559"/>
                  </a:lnTo>
                  <a:close/>
                </a:path>
              </a:pathLst>
            </a:custGeom>
            <a:noFill/>
            <a:ln w="1217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0" name="Google Shape;150;p20"/>
            <p:cNvSpPr/>
            <p:nvPr/>
          </p:nvSpPr>
          <p:spPr>
            <a:xfrm>
              <a:off x="1454850" y="5001950"/>
              <a:ext cx="17075" cy="114475"/>
            </a:xfrm>
            <a:custGeom>
              <a:avLst/>
              <a:gdLst/>
              <a:ahLst/>
              <a:cxnLst/>
              <a:rect l="l" t="t" r="r" b="b"/>
              <a:pathLst>
                <a:path w="683" h="4579" fill="none" extrusionOk="0">
                  <a:moveTo>
                    <a:pt x="683" y="0"/>
                  </a:moveTo>
                  <a:lnTo>
                    <a:pt x="683" y="0"/>
                  </a:lnTo>
                  <a:lnTo>
                    <a:pt x="658" y="171"/>
                  </a:lnTo>
                  <a:lnTo>
                    <a:pt x="610" y="317"/>
                  </a:lnTo>
                  <a:lnTo>
                    <a:pt x="512" y="439"/>
                  </a:lnTo>
                  <a:lnTo>
                    <a:pt x="415" y="585"/>
                  </a:lnTo>
                  <a:lnTo>
                    <a:pt x="415" y="585"/>
                  </a:lnTo>
                  <a:lnTo>
                    <a:pt x="269" y="731"/>
                  </a:lnTo>
                  <a:lnTo>
                    <a:pt x="147" y="950"/>
                  </a:lnTo>
                  <a:lnTo>
                    <a:pt x="74" y="1072"/>
                  </a:lnTo>
                  <a:lnTo>
                    <a:pt x="49" y="1194"/>
                  </a:lnTo>
                  <a:lnTo>
                    <a:pt x="1" y="1364"/>
                  </a:lnTo>
                  <a:lnTo>
                    <a:pt x="1" y="1535"/>
                  </a:lnTo>
                  <a:lnTo>
                    <a:pt x="1" y="1535"/>
                  </a:lnTo>
                  <a:lnTo>
                    <a:pt x="1" y="1705"/>
                  </a:lnTo>
                  <a:lnTo>
                    <a:pt x="49" y="1851"/>
                  </a:lnTo>
                  <a:lnTo>
                    <a:pt x="74" y="1997"/>
                  </a:lnTo>
                  <a:lnTo>
                    <a:pt x="147" y="2095"/>
                  </a:lnTo>
                  <a:lnTo>
                    <a:pt x="269" y="2314"/>
                  </a:lnTo>
                  <a:lnTo>
                    <a:pt x="415" y="2484"/>
                  </a:lnTo>
                  <a:lnTo>
                    <a:pt x="415" y="2484"/>
                  </a:lnTo>
                  <a:lnTo>
                    <a:pt x="512" y="2606"/>
                  </a:lnTo>
                  <a:lnTo>
                    <a:pt x="610" y="2728"/>
                  </a:lnTo>
                  <a:lnTo>
                    <a:pt x="658" y="2874"/>
                  </a:lnTo>
                  <a:lnTo>
                    <a:pt x="683" y="3045"/>
                  </a:lnTo>
                  <a:lnTo>
                    <a:pt x="683" y="3045"/>
                  </a:lnTo>
                  <a:lnTo>
                    <a:pt x="658" y="3239"/>
                  </a:lnTo>
                  <a:lnTo>
                    <a:pt x="610" y="3385"/>
                  </a:lnTo>
                  <a:lnTo>
                    <a:pt x="512" y="3507"/>
                  </a:lnTo>
                  <a:lnTo>
                    <a:pt x="415" y="3629"/>
                  </a:lnTo>
                  <a:lnTo>
                    <a:pt x="415" y="3629"/>
                  </a:lnTo>
                  <a:lnTo>
                    <a:pt x="269" y="3800"/>
                  </a:lnTo>
                  <a:lnTo>
                    <a:pt x="147" y="3994"/>
                  </a:lnTo>
                  <a:lnTo>
                    <a:pt x="74" y="4116"/>
                  </a:lnTo>
                  <a:lnTo>
                    <a:pt x="49" y="4262"/>
                  </a:lnTo>
                  <a:lnTo>
                    <a:pt x="1" y="4408"/>
                  </a:lnTo>
                  <a:lnTo>
                    <a:pt x="1" y="4579"/>
                  </a:lnTo>
                </a:path>
              </a:pathLst>
            </a:custGeom>
            <a:noFill/>
            <a:ln w="1217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1" name="Google Shape;151;p20"/>
            <p:cNvSpPr/>
            <p:nvPr/>
          </p:nvSpPr>
          <p:spPr>
            <a:xfrm>
              <a:off x="1411025" y="5001950"/>
              <a:ext cx="17075" cy="114475"/>
            </a:xfrm>
            <a:custGeom>
              <a:avLst/>
              <a:gdLst/>
              <a:ahLst/>
              <a:cxnLst/>
              <a:rect l="l" t="t" r="r" b="b"/>
              <a:pathLst>
                <a:path w="683" h="4579" fill="none" extrusionOk="0">
                  <a:moveTo>
                    <a:pt x="682" y="0"/>
                  </a:moveTo>
                  <a:lnTo>
                    <a:pt x="682" y="0"/>
                  </a:lnTo>
                  <a:lnTo>
                    <a:pt x="658" y="171"/>
                  </a:lnTo>
                  <a:lnTo>
                    <a:pt x="609" y="317"/>
                  </a:lnTo>
                  <a:lnTo>
                    <a:pt x="536" y="439"/>
                  </a:lnTo>
                  <a:lnTo>
                    <a:pt x="414" y="585"/>
                  </a:lnTo>
                  <a:lnTo>
                    <a:pt x="414" y="585"/>
                  </a:lnTo>
                  <a:lnTo>
                    <a:pt x="268" y="731"/>
                  </a:lnTo>
                  <a:lnTo>
                    <a:pt x="146" y="950"/>
                  </a:lnTo>
                  <a:lnTo>
                    <a:pt x="97" y="1072"/>
                  </a:lnTo>
                  <a:lnTo>
                    <a:pt x="49" y="1194"/>
                  </a:lnTo>
                  <a:lnTo>
                    <a:pt x="24" y="1364"/>
                  </a:lnTo>
                  <a:lnTo>
                    <a:pt x="0" y="1535"/>
                  </a:lnTo>
                  <a:lnTo>
                    <a:pt x="0" y="1535"/>
                  </a:lnTo>
                  <a:lnTo>
                    <a:pt x="24" y="1705"/>
                  </a:lnTo>
                  <a:lnTo>
                    <a:pt x="49" y="1851"/>
                  </a:lnTo>
                  <a:lnTo>
                    <a:pt x="97" y="1997"/>
                  </a:lnTo>
                  <a:lnTo>
                    <a:pt x="146" y="2095"/>
                  </a:lnTo>
                  <a:lnTo>
                    <a:pt x="268" y="2314"/>
                  </a:lnTo>
                  <a:lnTo>
                    <a:pt x="414" y="2484"/>
                  </a:lnTo>
                  <a:lnTo>
                    <a:pt x="414" y="2484"/>
                  </a:lnTo>
                  <a:lnTo>
                    <a:pt x="536" y="2606"/>
                  </a:lnTo>
                  <a:lnTo>
                    <a:pt x="609" y="2728"/>
                  </a:lnTo>
                  <a:lnTo>
                    <a:pt x="658" y="2874"/>
                  </a:lnTo>
                  <a:lnTo>
                    <a:pt x="682" y="3045"/>
                  </a:lnTo>
                  <a:lnTo>
                    <a:pt x="682" y="3045"/>
                  </a:lnTo>
                  <a:lnTo>
                    <a:pt x="658" y="3239"/>
                  </a:lnTo>
                  <a:lnTo>
                    <a:pt x="609" y="3385"/>
                  </a:lnTo>
                  <a:lnTo>
                    <a:pt x="536" y="3507"/>
                  </a:lnTo>
                  <a:lnTo>
                    <a:pt x="414" y="3629"/>
                  </a:lnTo>
                  <a:lnTo>
                    <a:pt x="414" y="3629"/>
                  </a:lnTo>
                  <a:lnTo>
                    <a:pt x="268" y="3800"/>
                  </a:lnTo>
                  <a:lnTo>
                    <a:pt x="146" y="3994"/>
                  </a:lnTo>
                  <a:lnTo>
                    <a:pt x="97" y="4116"/>
                  </a:lnTo>
                  <a:lnTo>
                    <a:pt x="49" y="4262"/>
                  </a:lnTo>
                  <a:lnTo>
                    <a:pt x="24" y="4408"/>
                  </a:lnTo>
                  <a:lnTo>
                    <a:pt x="0" y="4579"/>
                  </a:lnTo>
                </a:path>
              </a:pathLst>
            </a:custGeom>
            <a:noFill/>
            <a:ln w="1217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2" name="Google Shape;152;p20"/>
            <p:cNvSpPr/>
            <p:nvPr/>
          </p:nvSpPr>
          <p:spPr>
            <a:xfrm>
              <a:off x="1498700" y="5001950"/>
              <a:ext cx="16450" cy="114475"/>
            </a:xfrm>
            <a:custGeom>
              <a:avLst/>
              <a:gdLst/>
              <a:ahLst/>
              <a:cxnLst/>
              <a:rect l="l" t="t" r="r" b="b"/>
              <a:pathLst>
                <a:path w="658" h="4579" fill="none" extrusionOk="0">
                  <a:moveTo>
                    <a:pt x="658" y="0"/>
                  </a:moveTo>
                  <a:lnTo>
                    <a:pt x="658" y="0"/>
                  </a:lnTo>
                  <a:lnTo>
                    <a:pt x="658" y="171"/>
                  </a:lnTo>
                  <a:lnTo>
                    <a:pt x="585" y="317"/>
                  </a:lnTo>
                  <a:lnTo>
                    <a:pt x="512" y="439"/>
                  </a:lnTo>
                  <a:lnTo>
                    <a:pt x="390" y="585"/>
                  </a:lnTo>
                  <a:lnTo>
                    <a:pt x="390" y="585"/>
                  </a:lnTo>
                  <a:lnTo>
                    <a:pt x="268" y="731"/>
                  </a:lnTo>
                  <a:lnTo>
                    <a:pt x="122" y="950"/>
                  </a:lnTo>
                  <a:lnTo>
                    <a:pt x="73" y="1072"/>
                  </a:lnTo>
                  <a:lnTo>
                    <a:pt x="25" y="1194"/>
                  </a:lnTo>
                  <a:lnTo>
                    <a:pt x="0" y="1364"/>
                  </a:lnTo>
                  <a:lnTo>
                    <a:pt x="0" y="1535"/>
                  </a:lnTo>
                  <a:lnTo>
                    <a:pt x="0" y="1535"/>
                  </a:lnTo>
                  <a:lnTo>
                    <a:pt x="0" y="1705"/>
                  </a:lnTo>
                  <a:lnTo>
                    <a:pt x="25" y="1851"/>
                  </a:lnTo>
                  <a:lnTo>
                    <a:pt x="73" y="1997"/>
                  </a:lnTo>
                  <a:lnTo>
                    <a:pt x="122" y="2095"/>
                  </a:lnTo>
                  <a:lnTo>
                    <a:pt x="268" y="2314"/>
                  </a:lnTo>
                  <a:lnTo>
                    <a:pt x="390" y="2484"/>
                  </a:lnTo>
                  <a:lnTo>
                    <a:pt x="390" y="2484"/>
                  </a:lnTo>
                  <a:lnTo>
                    <a:pt x="512" y="2606"/>
                  </a:lnTo>
                  <a:lnTo>
                    <a:pt x="585" y="2728"/>
                  </a:lnTo>
                  <a:lnTo>
                    <a:pt x="658" y="2874"/>
                  </a:lnTo>
                  <a:lnTo>
                    <a:pt x="658" y="3045"/>
                  </a:lnTo>
                  <a:lnTo>
                    <a:pt x="658" y="3045"/>
                  </a:lnTo>
                  <a:lnTo>
                    <a:pt x="658" y="3239"/>
                  </a:lnTo>
                  <a:lnTo>
                    <a:pt x="585" y="3385"/>
                  </a:lnTo>
                  <a:lnTo>
                    <a:pt x="512" y="3507"/>
                  </a:lnTo>
                  <a:lnTo>
                    <a:pt x="390" y="3629"/>
                  </a:lnTo>
                  <a:lnTo>
                    <a:pt x="390" y="3629"/>
                  </a:lnTo>
                  <a:lnTo>
                    <a:pt x="268" y="3800"/>
                  </a:lnTo>
                  <a:lnTo>
                    <a:pt x="122" y="3994"/>
                  </a:lnTo>
                  <a:lnTo>
                    <a:pt x="73" y="4116"/>
                  </a:lnTo>
                  <a:lnTo>
                    <a:pt x="25" y="4262"/>
                  </a:lnTo>
                  <a:lnTo>
                    <a:pt x="0" y="4408"/>
                  </a:lnTo>
                  <a:lnTo>
                    <a:pt x="0" y="4579"/>
                  </a:lnTo>
                </a:path>
              </a:pathLst>
            </a:custGeom>
            <a:noFill/>
            <a:ln w="1217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1"/>
          <p:cNvSpPr txBox="1"/>
          <p:nvPr>
            <p:ph type="title"/>
          </p:nvPr>
        </p:nvSpPr>
        <p:spPr>
          <a:xfrm>
            <a:off x="455700" y="823775"/>
            <a:ext cx="1623900" cy="3864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 two or three columns</a:t>
            </a:r>
            <a:endParaRPr lang="en-GB"/>
          </a:p>
        </p:txBody>
      </p:sp>
      <p:sp>
        <p:nvSpPr>
          <p:cNvPr id="158" name="Google Shape;158;p21"/>
          <p:cNvSpPr txBox="1"/>
          <p:nvPr>
            <p:ph type="body" idx="1"/>
          </p:nvPr>
        </p:nvSpPr>
        <p:spPr>
          <a:xfrm>
            <a:off x="2762975" y="1376725"/>
            <a:ext cx="1845900" cy="3311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Yellow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/>
              <a:t>Is the color of gold, butter and ripe lemons. In the spectrum of visible light, yellow is found between green and orange.</a:t>
            </a:r>
            <a:endParaRPr lang="en-GB"/>
          </a:p>
        </p:txBody>
      </p:sp>
      <p:sp>
        <p:nvSpPr>
          <p:cNvPr id="159" name="Google Shape;159;p21"/>
          <p:cNvSpPr txBox="1"/>
          <p:nvPr>
            <p:ph type="body" idx="2"/>
          </p:nvPr>
        </p:nvSpPr>
        <p:spPr>
          <a:xfrm>
            <a:off x="4802737" y="1376725"/>
            <a:ext cx="1845900" cy="3311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Blue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/>
              <a:t>Is the colour of the clear sky and the deep sea. It is located between violet and green on the optical spectrum.</a:t>
            </a:r>
            <a:endParaRPr lang="en-GB"/>
          </a:p>
        </p:txBody>
      </p:sp>
      <p:sp>
        <p:nvSpPr>
          <p:cNvPr id="160" name="Google Shape;160;p21"/>
          <p:cNvSpPr txBox="1"/>
          <p:nvPr>
            <p:ph type="body" idx="3"/>
          </p:nvPr>
        </p:nvSpPr>
        <p:spPr>
          <a:xfrm>
            <a:off x="6842500" y="1376725"/>
            <a:ext cx="1845900" cy="3311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Red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/>
              <a:t>Is the color of blood, and because of this it has historically been associated with sacrifice, danger and courage. </a:t>
            </a:r>
            <a:endParaRPr lang="en-GB"/>
          </a:p>
          <a:p>
            <a:pPr marL="0" lvl="0" indent="0" algn="l" rtl="0">
              <a:spcBef>
                <a:spcPts val="600"/>
              </a:spcBef>
              <a:spcAft>
                <a:spcPts val="600"/>
              </a:spcAft>
              <a:buNone/>
            </a:pPr>
          </a:p>
        </p:txBody>
      </p:sp>
      <p:sp>
        <p:nvSpPr>
          <p:cNvPr id="161" name="Google Shape;161;p21"/>
          <p:cNvSpPr txBox="1"/>
          <p:nvPr>
            <p:ph type="sldNum" idx="12"/>
          </p:nvPr>
        </p:nvSpPr>
        <p:spPr>
          <a:xfrm>
            <a:off x="8688300" y="4687750"/>
            <a:ext cx="455700" cy="455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  <p:grpSp>
        <p:nvGrpSpPr>
          <p:cNvPr id="162" name="Google Shape;162;p21"/>
          <p:cNvGrpSpPr/>
          <p:nvPr/>
        </p:nvGrpSpPr>
        <p:grpSpPr>
          <a:xfrm>
            <a:off x="453014" y="3917228"/>
            <a:ext cx="794394" cy="768186"/>
            <a:chOff x="1247825" y="5001950"/>
            <a:chExt cx="443300" cy="428675"/>
          </a:xfrm>
        </p:grpSpPr>
        <p:sp>
          <p:nvSpPr>
            <p:cNvPr id="163" name="Google Shape;163;p21"/>
            <p:cNvSpPr/>
            <p:nvPr/>
          </p:nvSpPr>
          <p:spPr>
            <a:xfrm>
              <a:off x="1247825" y="5168175"/>
              <a:ext cx="373875" cy="221650"/>
            </a:xfrm>
            <a:custGeom>
              <a:avLst/>
              <a:gdLst/>
              <a:ahLst/>
              <a:cxnLst/>
              <a:rect l="l" t="t" r="r" b="b"/>
              <a:pathLst>
                <a:path w="14955" h="8866" fill="none" extrusionOk="0">
                  <a:moveTo>
                    <a:pt x="12178" y="8865"/>
                  </a:moveTo>
                  <a:lnTo>
                    <a:pt x="12178" y="8865"/>
                  </a:lnTo>
                  <a:lnTo>
                    <a:pt x="12325" y="8841"/>
                  </a:lnTo>
                  <a:lnTo>
                    <a:pt x="12471" y="8792"/>
                  </a:lnTo>
                  <a:lnTo>
                    <a:pt x="12592" y="8695"/>
                  </a:lnTo>
                  <a:lnTo>
                    <a:pt x="12666" y="8573"/>
                  </a:lnTo>
                  <a:lnTo>
                    <a:pt x="12666" y="8573"/>
                  </a:lnTo>
                  <a:lnTo>
                    <a:pt x="12958" y="8037"/>
                  </a:lnTo>
                  <a:lnTo>
                    <a:pt x="13323" y="7331"/>
                  </a:lnTo>
                  <a:lnTo>
                    <a:pt x="13688" y="6454"/>
                  </a:lnTo>
                  <a:lnTo>
                    <a:pt x="13883" y="5991"/>
                  </a:lnTo>
                  <a:lnTo>
                    <a:pt x="14078" y="5480"/>
                  </a:lnTo>
                  <a:lnTo>
                    <a:pt x="14249" y="4944"/>
                  </a:lnTo>
                  <a:lnTo>
                    <a:pt x="14419" y="4360"/>
                  </a:lnTo>
                  <a:lnTo>
                    <a:pt x="14565" y="3775"/>
                  </a:lnTo>
                  <a:lnTo>
                    <a:pt x="14711" y="3166"/>
                  </a:lnTo>
                  <a:lnTo>
                    <a:pt x="14809" y="2533"/>
                  </a:lnTo>
                  <a:lnTo>
                    <a:pt x="14882" y="1875"/>
                  </a:lnTo>
                  <a:lnTo>
                    <a:pt x="14931" y="1218"/>
                  </a:lnTo>
                  <a:lnTo>
                    <a:pt x="14955" y="536"/>
                  </a:lnTo>
                  <a:lnTo>
                    <a:pt x="14955" y="536"/>
                  </a:lnTo>
                  <a:lnTo>
                    <a:pt x="14955" y="438"/>
                  </a:lnTo>
                  <a:lnTo>
                    <a:pt x="14906" y="341"/>
                  </a:lnTo>
                  <a:lnTo>
                    <a:pt x="14857" y="244"/>
                  </a:lnTo>
                  <a:lnTo>
                    <a:pt x="14809" y="146"/>
                  </a:lnTo>
                  <a:lnTo>
                    <a:pt x="14711" y="97"/>
                  </a:lnTo>
                  <a:lnTo>
                    <a:pt x="14614" y="24"/>
                  </a:lnTo>
                  <a:lnTo>
                    <a:pt x="14516" y="0"/>
                  </a:lnTo>
                  <a:lnTo>
                    <a:pt x="14395" y="0"/>
                  </a:lnTo>
                  <a:lnTo>
                    <a:pt x="3338" y="0"/>
                  </a:lnTo>
                  <a:lnTo>
                    <a:pt x="3338" y="0"/>
                  </a:lnTo>
                  <a:lnTo>
                    <a:pt x="3216" y="0"/>
                  </a:lnTo>
                  <a:lnTo>
                    <a:pt x="3118" y="24"/>
                  </a:lnTo>
                  <a:lnTo>
                    <a:pt x="3021" y="97"/>
                  </a:lnTo>
                  <a:lnTo>
                    <a:pt x="2924" y="146"/>
                  </a:lnTo>
                  <a:lnTo>
                    <a:pt x="2875" y="244"/>
                  </a:lnTo>
                  <a:lnTo>
                    <a:pt x="2826" y="341"/>
                  </a:lnTo>
                  <a:lnTo>
                    <a:pt x="2777" y="438"/>
                  </a:lnTo>
                  <a:lnTo>
                    <a:pt x="2777" y="536"/>
                  </a:lnTo>
                  <a:lnTo>
                    <a:pt x="2777" y="536"/>
                  </a:lnTo>
                  <a:lnTo>
                    <a:pt x="2777" y="706"/>
                  </a:lnTo>
                  <a:lnTo>
                    <a:pt x="2777" y="706"/>
                  </a:lnTo>
                  <a:lnTo>
                    <a:pt x="2558" y="633"/>
                  </a:lnTo>
                  <a:lnTo>
                    <a:pt x="2363" y="585"/>
                  </a:lnTo>
                  <a:lnTo>
                    <a:pt x="2144" y="560"/>
                  </a:lnTo>
                  <a:lnTo>
                    <a:pt x="1949" y="536"/>
                  </a:lnTo>
                  <a:lnTo>
                    <a:pt x="1949" y="536"/>
                  </a:lnTo>
                  <a:lnTo>
                    <a:pt x="1755" y="560"/>
                  </a:lnTo>
                  <a:lnTo>
                    <a:pt x="1560" y="585"/>
                  </a:lnTo>
                  <a:lnTo>
                    <a:pt x="1365" y="633"/>
                  </a:lnTo>
                  <a:lnTo>
                    <a:pt x="1194" y="706"/>
                  </a:lnTo>
                  <a:lnTo>
                    <a:pt x="1024" y="779"/>
                  </a:lnTo>
                  <a:lnTo>
                    <a:pt x="853" y="877"/>
                  </a:lnTo>
                  <a:lnTo>
                    <a:pt x="707" y="999"/>
                  </a:lnTo>
                  <a:lnTo>
                    <a:pt x="561" y="1120"/>
                  </a:lnTo>
                  <a:lnTo>
                    <a:pt x="439" y="1242"/>
                  </a:lnTo>
                  <a:lnTo>
                    <a:pt x="342" y="1413"/>
                  </a:lnTo>
                  <a:lnTo>
                    <a:pt x="244" y="1559"/>
                  </a:lnTo>
                  <a:lnTo>
                    <a:pt x="147" y="1729"/>
                  </a:lnTo>
                  <a:lnTo>
                    <a:pt x="98" y="1900"/>
                  </a:lnTo>
                  <a:lnTo>
                    <a:pt x="50" y="2095"/>
                  </a:lnTo>
                  <a:lnTo>
                    <a:pt x="1" y="2289"/>
                  </a:lnTo>
                  <a:lnTo>
                    <a:pt x="1" y="2484"/>
                  </a:lnTo>
                  <a:lnTo>
                    <a:pt x="1" y="2484"/>
                  </a:lnTo>
                  <a:lnTo>
                    <a:pt x="25" y="2850"/>
                  </a:lnTo>
                  <a:lnTo>
                    <a:pt x="98" y="3191"/>
                  </a:lnTo>
                  <a:lnTo>
                    <a:pt x="220" y="3556"/>
                  </a:lnTo>
                  <a:lnTo>
                    <a:pt x="366" y="3872"/>
                  </a:lnTo>
                  <a:lnTo>
                    <a:pt x="561" y="4213"/>
                  </a:lnTo>
                  <a:lnTo>
                    <a:pt x="780" y="4530"/>
                  </a:lnTo>
                  <a:lnTo>
                    <a:pt x="1024" y="4822"/>
                  </a:lnTo>
                  <a:lnTo>
                    <a:pt x="1292" y="5090"/>
                  </a:lnTo>
                  <a:lnTo>
                    <a:pt x="1584" y="5334"/>
                  </a:lnTo>
                  <a:lnTo>
                    <a:pt x="1901" y="5577"/>
                  </a:lnTo>
                  <a:lnTo>
                    <a:pt x="2242" y="5772"/>
                  </a:lnTo>
                  <a:lnTo>
                    <a:pt x="2583" y="5943"/>
                  </a:lnTo>
                  <a:lnTo>
                    <a:pt x="2924" y="6089"/>
                  </a:lnTo>
                  <a:lnTo>
                    <a:pt x="3265" y="6186"/>
                  </a:lnTo>
                  <a:lnTo>
                    <a:pt x="3605" y="6259"/>
                  </a:lnTo>
                  <a:lnTo>
                    <a:pt x="3946" y="6284"/>
                  </a:lnTo>
                  <a:lnTo>
                    <a:pt x="3946" y="6284"/>
                  </a:lnTo>
                  <a:lnTo>
                    <a:pt x="4068" y="6625"/>
                  </a:lnTo>
                  <a:lnTo>
                    <a:pt x="4214" y="6941"/>
                  </a:lnTo>
                  <a:lnTo>
                    <a:pt x="4507" y="7574"/>
                  </a:lnTo>
                  <a:lnTo>
                    <a:pt x="4799" y="8110"/>
                  </a:lnTo>
                  <a:lnTo>
                    <a:pt x="5067" y="8573"/>
                  </a:lnTo>
                  <a:lnTo>
                    <a:pt x="5067" y="8573"/>
                  </a:lnTo>
                  <a:lnTo>
                    <a:pt x="5140" y="8695"/>
                  </a:lnTo>
                  <a:lnTo>
                    <a:pt x="5262" y="8792"/>
                  </a:lnTo>
                  <a:lnTo>
                    <a:pt x="5408" y="8841"/>
                  </a:lnTo>
                  <a:lnTo>
                    <a:pt x="5554" y="8865"/>
                  </a:lnTo>
                </a:path>
              </a:pathLst>
            </a:custGeom>
            <a:noFill/>
            <a:ln w="1217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4" name="Google Shape;164;p21"/>
            <p:cNvSpPr/>
            <p:nvPr/>
          </p:nvSpPr>
          <p:spPr>
            <a:xfrm>
              <a:off x="1275850" y="5209575"/>
              <a:ext cx="60900" cy="87075"/>
            </a:xfrm>
            <a:custGeom>
              <a:avLst/>
              <a:gdLst/>
              <a:ahLst/>
              <a:cxnLst/>
              <a:rect l="l" t="t" r="r" b="b"/>
              <a:pathLst>
                <a:path w="2436" h="3483" fill="none" extrusionOk="0">
                  <a:moveTo>
                    <a:pt x="0" y="828"/>
                  </a:moveTo>
                  <a:lnTo>
                    <a:pt x="0" y="828"/>
                  </a:lnTo>
                  <a:lnTo>
                    <a:pt x="0" y="658"/>
                  </a:lnTo>
                  <a:lnTo>
                    <a:pt x="49" y="512"/>
                  </a:lnTo>
                  <a:lnTo>
                    <a:pt x="122" y="366"/>
                  </a:lnTo>
                  <a:lnTo>
                    <a:pt x="244" y="244"/>
                  </a:lnTo>
                  <a:lnTo>
                    <a:pt x="366" y="146"/>
                  </a:lnTo>
                  <a:lnTo>
                    <a:pt x="487" y="73"/>
                  </a:lnTo>
                  <a:lnTo>
                    <a:pt x="658" y="25"/>
                  </a:lnTo>
                  <a:lnTo>
                    <a:pt x="828" y="0"/>
                  </a:lnTo>
                  <a:lnTo>
                    <a:pt x="828" y="0"/>
                  </a:lnTo>
                  <a:lnTo>
                    <a:pt x="950" y="0"/>
                  </a:lnTo>
                  <a:lnTo>
                    <a:pt x="1072" y="25"/>
                  </a:lnTo>
                  <a:lnTo>
                    <a:pt x="1340" y="122"/>
                  </a:lnTo>
                  <a:lnTo>
                    <a:pt x="1559" y="268"/>
                  </a:lnTo>
                  <a:lnTo>
                    <a:pt x="1754" y="414"/>
                  </a:lnTo>
                  <a:lnTo>
                    <a:pt x="1754" y="414"/>
                  </a:lnTo>
                  <a:lnTo>
                    <a:pt x="1803" y="780"/>
                  </a:lnTo>
                  <a:lnTo>
                    <a:pt x="1876" y="1169"/>
                  </a:lnTo>
                  <a:lnTo>
                    <a:pt x="2046" y="1997"/>
                  </a:lnTo>
                  <a:lnTo>
                    <a:pt x="2265" y="2801"/>
                  </a:lnTo>
                  <a:lnTo>
                    <a:pt x="2436" y="3483"/>
                  </a:lnTo>
                  <a:lnTo>
                    <a:pt x="2436" y="3483"/>
                  </a:lnTo>
                  <a:lnTo>
                    <a:pt x="2241" y="3434"/>
                  </a:lnTo>
                  <a:lnTo>
                    <a:pt x="2022" y="3361"/>
                  </a:lnTo>
                  <a:lnTo>
                    <a:pt x="1827" y="3264"/>
                  </a:lnTo>
                  <a:lnTo>
                    <a:pt x="1608" y="3142"/>
                  </a:lnTo>
                  <a:lnTo>
                    <a:pt x="1413" y="3020"/>
                  </a:lnTo>
                  <a:lnTo>
                    <a:pt x="1194" y="2874"/>
                  </a:lnTo>
                  <a:lnTo>
                    <a:pt x="999" y="2704"/>
                  </a:lnTo>
                  <a:lnTo>
                    <a:pt x="804" y="2533"/>
                  </a:lnTo>
                  <a:lnTo>
                    <a:pt x="634" y="2338"/>
                  </a:lnTo>
                  <a:lnTo>
                    <a:pt x="487" y="2143"/>
                  </a:lnTo>
                  <a:lnTo>
                    <a:pt x="341" y="1924"/>
                  </a:lnTo>
                  <a:lnTo>
                    <a:pt x="219" y="1729"/>
                  </a:lnTo>
                  <a:lnTo>
                    <a:pt x="122" y="1510"/>
                  </a:lnTo>
                  <a:lnTo>
                    <a:pt x="49" y="1267"/>
                  </a:lnTo>
                  <a:lnTo>
                    <a:pt x="0" y="1047"/>
                  </a:lnTo>
                  <a:lnTo>
                    <a:pt x="0" y="828"/>
                  </a:lnTo>
                  <a:lnTo>
                    <a:pt x="0" y="828"/>
                  </a:lnTo>
                </a:path>
              </a:pathLst>
            </a:custGeom>
            <a:noFill/>
            <a:ln w="1217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5" name="Google Shape;165;p21"/>
            <p:cNvSpPr/>
            <p:nvPr/>
          </p:nvSpPr>
          <p:spPr>
            <a:xfrm>
              <a:off x="1247825" y="5391625"/>
              <a:ext cx="443300" cy="39000"/>
            </a:xfrm>
            <a:custGeom>
              <a:avLst/>
              <a:gdLst/>
              <a:ahLst/>
              <a:cxnLst/>
              <a:rect l="l" t="t" r="r" b="b"/>
              <a:pathLst>
                <a:path w="17732" h="1560" fill="none" extrusionOk="0">
                  <a:moveTo>
                    <a:pt x="16611" y="1559"/>
                  </a:moveTo>
                  <a:lnTo>
                    <a:pt x="1121" y="1559"/>
                  </a:lnTo>
                  <a:lnTo>
                    <a:pt x="1121" y="1559"/>
                  </a:lnTo>
                  <a:lnTo>
                    <a:pt x="1000" y="1535"/>
                  </a:lnTo>
                  <a:lnTo>
                    <a:pt x="878" y="1510"/>
                  </a:lnTo>
                  <a:lnTo>
                    <a:pt x="780" y="1462"/>
                  </a:lnTo>
                  <a:lnTo>
                    <a:pt x="683" y="1389"/>
                  </a:lnTo>
                  <a:lnTo>
                    <a:pt x="488" y="1218"/>
                  </a:lnTo>
                  <a:lnTo>
                    <a:pt x="318" y="999"/>
                  </a:lnTo>
                  <a:lnTo>
                    <a:pt x="196" y="755"/>
                  </a:lnTo>
                  <a:lnTo>
                    <a:pt x="98" y="487"/>
                  </a:lnTo>
                  <a:lnTo>
                    <a:pt x="25" y="244"/>
                  </a:lnTo>
                  <a:lnTo>
                    <a:pt x="1" y="0"/>
                  </a:lnTo>
                  <a:lnTo>
                    <a:pt x="17731" y="0"/>
                  </a:lnTo>
                  <a:lnTo>
                    <a:pt x="17731" y="0"/>
                  </a:lnTo>
                  <a:lnTo>
                    <a:pt x="17707" y="244"/>
                  </a:lnTo>
                  <a:lnTo>
                    <a:pt x="17634" y="487"/>
                  </a:lnTo>
                  <a:lnTo>
                    <a:pt x="17537" y="755"/>
                  </a:lnTo>
                  <a:lnTo>
                    <a:pt x="17415" y="999"/>
                  </a:lnTo>
                  <a:lnTo>
                    <a:pt x="17244" y="1218"/>
                  </a:lnTo>
                  <a:lnTo>
                    <a:pt x="17049" y="1389"/>
                  </a:lnTo>
                  <a:lnTo>
                    <a:pt x="16952" y="1462"/>
                  </a:lnTo>
                  <a:lnTo>
                    <a:pt x="16855" y="1510"/>
                  </a:lnTo>
                  <a:lnTo>
                    <a:pt x="16733" y="1535"/>
                  </a:lnTo>
                  <a:lnTo>
                    <a:pt x="16611" y="1559"/>
                  </a:lnTo>
                  <a:lnTo>
                    <a:pt x="16611" y="1559"/>
                  </a:lnTo>
                  <a:close/>
                </a:path>
              </a:pathLst>
            </a:custGeom>
            <a:noFill/>
            <a:ln w="1217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6" name="Google Shape;166;p21"/>
            <p:cNvSpPr/>
            <p:nvPr/>
          </p:nvSpPr>
          <p:spPr>
            <a:xfrm>
              <a:off x="1454850" y="5001950"/>
              <a:ext cx="17075" cy="114475"/>
            </a:xfrm>
            <a:custGeom>
              <a:avLst/>
              <a:gdLst/>
              <a:ahLst/>
              <a:cxnLst/>
              <a:rect l="l" t="t" r="r" b="b"/>
              <a:pathLst>
                <a:path w="683" h="4579" fill="none" extrusionOk="0">
                  <a:moveTo>
                    <a:pt x="683" y="0"/>
                  </a:moveTo>
                  <a:lnTo>
                    <a:pt x="683" y="0"/>
                  </a:lnTo>
                  <a:lnTo>
                    <a:pt x="658" y="171"/>
                  </a:lnTo>
                  <a:lnTo>
                    <a:pt x="610" y="317"/>
                  </a:lnTo>
                  <a:lnTo>
                    <a:pt x="512" y="439"/>
                  </a:lnTo>
                  <a:lnTo>
                    <a:pt x="415" y="585"/>
                  </a:lnTo>
                  <a:lnTo>
                    <a:pt x="415" y="585"/>
                  </a:lnTo>
                  <a:lnTo>
                    <a:pt x="269" y="731"/>
                  </a:lnTo>
                  <a:lnTo>
                    <a:pt x="147" y="950"/>
                  </a:lnTo>
                  <a:lnTo>
                    <a:pt x="74" y="1072"/>
                  </a:lnTo>
                  <a:lnTo>
                    <a:pt x="49" y="1194"/>
                  </a:lnTo>
                  <a:lnTo>
                    <a:pt x="1" y="1364"/>
                  </a:lnTo>
                  <a:lnTo>
                    <a:pt x="1" y="1535"/>
                  </a:lnTo>
                  <a:lnTo>
                    <a:pt x="1" y="1535"/>
                  </a:lnTo>
                  <a:lnTo>
                    <a:pt x="1" y="1705"/>
                  </a:lnTo>
                  <a:lnTo>
                    <a:pt x="49" y="1851"/>
                  </a:lnTo>
                  <a:lnTo>
                    <a:pt x="74" y="1997"/>
                  </a:lnTo>
                  <a:lnTo>
                    <a:pt x="147" y="2095"/>
                  </a:lnTo>
                  <a:lnTo>
                    <a:pt x="269" y="2314"/>
                  </a:lnTo>
                  <a:lnTo>
                    <a:pt x="415" y="2484"/>
                  </a:lnTo>
                  <a:lnTo>
                    <a:pt x="415" y="2484"/>
                  </a:lnTo>
                  <a:lnTo>
                    <a:pt x="512" y="2606"/>
                  </a:lnTo>
                  <a:lnTo>
                    <a:pt x="610" y="2728"/>
                  </a:lnTo>
                  <a:lnTo>
                    <a:pt x="658" y="2874"/>
                  </a:lnTo>
                  <a:lnTo>
                    <a:pt x="683" y="3045"/>
                  </a:lnTo>
                  <a:lnTo>
                    <a:pt x="683" y="3045"/>
                  </a:lnTo>
                  <a:lnTo>
                    <a:pt x="658" y="3239"/>
                  </a:lnTo>
                  <a:lnTo>
                    <a:pt x="610" y="3385"/>
                  </a:lnTo>
                  <a:lnTo>
                    <a:pt x="512" y="3507"/>
                  </a:lnTo>
                  <a:lnTo>
                    <a:pt x="415" y="3629"/>
                  </a:lnTo>
                  <a:lnTo>
                    <a:pt x="415" y="3629"/>
                  </a:lnTo>
                  <a:lnTo>
                    <a:pt x="269" y="3800"/>
                  </a:lnTo>
                  <a:lnTo>
                    <a:pt x="147" y="3994"/>
                  </a:lnTo>
                  <a:lnTo>
                    <a:pt x="74" y="4116"/>
                  </a:lnTo>
                  <a:lnTo>
                    <a:pt x="49" y="4262"/>
                  </a:lnTo>
                  <a:lnTo>
                    <a:pt x="1" y="4408"/>
                  </a:lnTo>
                  <a:lnTo>
                    <a:pt x="1" y="4579"/>
                  </a:lnTo>
                </a:path>
              </a:pathLst>
            </a:custGeom>
            <a:noFill/>
            <a:ln w="1217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7" name="Google Shape;167;p21"/>
            <p:cNvSpPr/>
            <p:nvPr/>
          </p:nvSpPr>
          <p:spPr>
            <a:xfrm>
              <a:off x="1411025" y="5001950"/>
              <a:ext cx="17075" cy="114475"/>
            </a:xfrm>
            <a:custGeom>
              <a:avLst/>
              <a:gdLst/>
              <a:ahLst/>
              <a:cxnLst/>
              <a:rect l="l" t="t" r="r" b="b"/>
              <a:pathLst>
                <a:path w="683" h="4579" fill="none" extrusionOk="0">
                  <a:moveTo>
                    <a:pt x="682" y="0"/>
                  </a:moveTo>
                  <a:lnTo>
                    <a:pt x="682" y="0"/>
                  </a:lnTo>
                  <a:lnTo>
                    <a:pt x="658" y="171"/>
                  </a:lnTo>
                  <a:lnTo>
                    <a:pt x="609" y="317"/>
                  </a:lnTo>
                  <a:lnTo>
                    <a:pt x="536" y="439"/>
                  </a:lnTo>
                  <a:lnTo>
                    <a:pt x="414" y="585"/>
                  </a:lnTo>
                  <a:lnTo>
                    <a:pt x="414" y="585"/>
                  </a:lnTo>
                  <a:lnTo>
                    <a:pt x="268" y="731"/>
                  </a:lnTo>
                  <a:lnTo>
                    <a:pt x="146" y="950"/>
                  </a:lnTo>
                  <a:lnTo>
                    <a:pt x="97" y="1072"/>
                  </a:lnTo>
                  <a:lnTo>
                    <a:pt x="49" y="1194"/>
                  </a:lnTo>
                  <a:lnTo>
                    <a:pt x="24" y="1364"/>
                  </a:lnTo>
                  <a:lnTo>
                    <a:pt x="0" y="1535"/>
                  </a:lnTo>
                  <a:lnTo>
                    <a:pt x="0" y="1535"/>
                  </a:lnTo>
                  <a:lnTo>
                    <a:pt x="24" y="1705"/>
                  </a:lnTo>
                  <a:lnTo>
                    <a:pt x="49" y="1851"/>
                  </a:lnTo>
                  <a:lnTo>
                    <a:pt x="97" y="1997"/>
                  </a:lnTo>
                  <a:lnTo>
                    <a:pt x="146" y="2095"/>
                  </a:lnTo>
                  <a:lnTo>
                    <a:pt x="268" y="2314"/>
                  </a:lnTo>
                  <a:lnTo>
                    <a:pt x="414" y="2484"/>
                  </a:lnTo>
                  <a:lnTo>
                    <a:pt x="414" y="2484"/>
                  </a:lnTo>
                  <a:lnTo>
                    <a:pt x="536" y="2606"/>
                  </a:lnTo>
                  <a:lnTo>
                    <a:pt x="609" y="2728"/>
                  </a:lnTo>
                  <a:lnTo>
                    <a:pt x="658" y="2874"/>
                  </a:lnTo>
                  <a:lnTo>
                    <a:pt x="682" y="3045"/>
                  </a:lnTo>
                  <a:lnTo>
                    <a:pt x="682" y="3045"/>
                  </a:lnTo>
                  <a:lnTo>
                    <a:pt x="658" y="3239"/>
                  </a:lnTo>
                  <a:lnTo>
                    <a:pt x="609" y="3385"/>
                  </a:lnTo>
                  <a:lnTo>
                    <a:pt x="536" y="3507"/>
                  </a:lnTo>
                  <a:lnTo>
                    <a:pt x="414" y="3629"/>
                  </a:lnTo>
                  <a:lnTo>
                    <a:pt x="414" y="3629"/>
                  </a:lnTo>
                  <a:lnTo>
                    <a:pt x="268" y="3800"/>
                  </a:lnTo>
                  <a:lnTo>
                    <a:pt x="146" y="3994"/>
                  </a:lnTo>
                  <a:lnTo>
                    <a:pt x="97" y="4116"/>
                  </a:lnTo>
                  <a:lnTo>
                    <a:pt x="49" y="4262"/>
                  </a:lnTo>
                  <a:lnTo>
                    <a:pt x="24" y="4408"/>
                  </a:lnTo>
                  <a:lnTo>
                    <a:pt x="0" y="4579"/>
                  </a:lnTo>
                </a:path>
              </a:pathLst>
            </a:custGeom>
            <a:noFill/>
            <a:ln w="1217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8" name="Google Shape;168;p21"/>
            <p:cNvSpPr/>
            <p:nvPr/>
          </p:nvSpPr>
          <p:spPr>
            <a:xfrm>
              <a:off x="1498700" y="5001950"/>
              <a:ext cx="16450" cy="114475"/>
            </a:xfrm>
            <a:custGeom>
              <a:avLst/>
              <a:gdLst/>
              <a:ahLst/>
              <a:cxnLst/>
              <a:rect l="l" t="t" r="r" b="b"/>
              <a:pathLst>
                <a:path w="658" h="4579" fill="none" extrusionOk="0">
                  <a:moveTo>
                    <a:pt x="658" y="0"/>
                  </a:moveTo>
                  <a:lnTo>
                    <a:pt x="658" y="0"/>
                  </a:lnTo>
                  <a:lnTo>
                    <a:pt x="658" y="171"/>
                  </a:lnTo>
                  <a:lnTo>
                    <a:pt x="585" y="317"/>
                  </a:lnTo>
                  <a:lnTo>
                    <a:pt x="512" y="439"/>
                  </a:lnTo>
                  <a:lnTo>
                    <a:pt x="390" y="585"/>
                  </a:lnTo>
                  <a:lnTo>
                    <a:pt x="390" y="585"/>
                  </a:lnTo>
                  <a:lnTo>
                    <a:pt x="268" y="731"/>
                  </a:lnTo>
                  <a:lnTo>
                    <a:pt x="122" y="950"/>
                  </a:lnTo>
                  <a:lnTo>
                    <a:pt x="73" y="1072"/>
                  </a:lnTo>
                  <a:lnTo>
                    <a:pt x="25" y="1194"/>
                  </a:lnTo>
                  <a:lnTo>
                    <a:pt x="0" y="1364"/>
                  </a:lnTo>
                  <a:lnTo>
                    <a:pt x="0" y="1535"/>
                  </a:lnTo>
                  <a:lnTo>
                    <a:pt x="0" y="1535"/>
                  </a:lnTo>
                  <a:lnTo>
                    <a:pt x="0" y="1705"/>
                  </a:lnTo>
                  <a:lnTo>
                    <a:pt x="25" y="1851"/>
                  </a:lnTo>
                  <a:lnTo>
                    <a:pt x="73" y="1997"/>
                  </a:lnTo>
                  <a:lnTo>
                    <a:pt x="122" y="2095"/>
                  </a:lnTo>
                  <a:lnTo>
                    <a:pt x="268" y="2314"/>
                  </a:lnTo>
                  <a:lnTo>
                    <a:pt x="390" y="2484"/>
                  </a:lnTo>
                  <a:lnTo>
                    <a:pt x="390" y="2484"/>
                  </a:lnTo>
                  <a:lnTo>
                    <a:pt x="512" y="2606"/>
                  </a:lnTo>
                  <a:lnTo>
                    <a:pt x="585" y="2728"/>
                  </a:lnTo>
                  <a:lnTo>
                    <a:pt x="658" y="2874"/>
                  </a:lnTo>
                  <a:lnTo>
                    <a:pt x="658" y="3045"/>
                  </a:lnTo>
                  <a:lnTo>
                    <a:pt x="658" y="3045"/>
                  </a:lnTo>
                  <a:lnTo>
                    <a:pt x="658" y="3239"/>
                  </a:lnTo>
                  <a:lnTo>
                    <a:pt x="585" y="3385"/>
                  </a:lnTo>
                  <a:lnTo>
                    <a:pt x="512" y="3507"/>
                  </a:lnTo>
                  <a:lnTo>
                    <a:pt x="390" y="3629"/>
                  </a:lnTo>
                  <a:lnTo>
                    <a:pt x="390" y="3629"/>
                  </a:lnTo>
                  <a:lnTo>
                    <a:pt x="268" y="3800"/>
                  </a:lnTo>
                  <a:lnTo>
                    <a:pt x="122" y="3994"/>
                  </a:lnTo>
                  <a:lnTo>
                    <a:pt x="73" y="4116"/>
                  </a:lnTo>
                  <a:lnTo>
                    <a:pt x="25" y="4262"/>
                  </a:lnTo>
                  <a:lnTo>
                    <a:pt x="0" y="4408"/>
                  </a:lnTo>
                  <a:lnTo>
                    <a:pt x="0" y="4579"/>
                  </a:lnTo>
                </a:path>
              </a:pathLst>
            </a:custGeom>
            <a:noFill/>
            <a:ln w="1217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94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35"/>
          <p:cNvSpPr txBox="1"/>
          <p:nvPr>
            <p:ph type="ctrTitle" idx="4294967295"/>
          </p:nvPr>
        </p:nvSpPr>
        <p:spPr>
          <a:xfrm>
            <a:off x="855300" y="1722038"/>
            <a:ext cx="3195000" cy="403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Thanks</a:t>
            </a:r>
            <a:r>
              <a:rPr lang="en-GB" sz="3000"/>
              <a:t>!</a:t>
            </a:r>
            <a:endParaRPr sz="3000"/>
          </a:p>
        </p:txBody>
      </p:sp>
      <p:sp>
        <p:nvSpPr>
          <p:cNvPr id="396" name="Google Shape;396;p35"/>
          <p:cNvSpPr txBox="1"/>
          <p:nvPr>
            <p:ph type="subTitle" idx="4294967295"/>
          </p:nvPr>
        </p:nvSpPr>
        <p:spPr>
          <a:xfrm>
            <a:off x="855300" y="2259858"/>
            <a:ext cx="3195000" cy="1161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/>
              <a:t>Any questions?</a:t>
            </a:r>
            <a:endParaRPr sz="1400"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 sz="1400"/>
              <a:t>You can find me at:</a:t>
            </a:r>
            <a:endParaRPr sz="1400"/>
          </a:p>
          <a:p>
            <a:pPr marL="457200" lvl="0" indent="-317500" algn="l" rtl="0">
              <a:spcBef>
                <a:spcPts val="600"/>
              </a:spcBef>
              <a:spcAft>
                <a:spcPts val="0"/>
              </a:spcAft>
              <a:buSzPts val="1400"/>
              <a:buChar char="▫"/>
            </a:pPr>
            <a:r>
              <a:rPr lang="en-GB" sz="1400"/>
              <a:t>@username</a:t>
            </a:r>
            <a:endParaRPr sz="140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▫"/>
            </a:pPr>
            <a:r>
              <a:rPr lang="en-GB" sz="1400"/>
              <a:t>user@mail.me</a:t>
            </a:r>
            <a:endParaRPr sz="1400"/>
          </a:p>
        </p:txBody>
      </p:sp>
      <p:pic>
        <p:nvPicPr>
          <p:cNvPr id="397" name="Google Shape;397;p35"/>
          <p:cNvPicPr preferRelativeResize="0"/>
          <p:nvPr/>
        </p:nvPicPr>
        <p:blipFill rotWithShape="1">
          <a:blip r:embed="rId1"/>
          <a:srcRect l="16666" r="16666"/>
          <a:stretch>
            <a:fillRect/>
          </a:stretch>
        </p:blipFill>
        <p:spPr>
          <a:xfrm>
            <a:off x="4456251" y="455700"/>
            <a:ext cx="4232051" cy="4232050"/>
          </a:xfrm>
          <a:prstGeom prst="rect">
            <a:avLst/>
          </a:prstGeom>
          <a:noFill/>
          <a:ln>
            <a:noFill/>
          </a:ln>
        </p:spPr>
      </p:pic>
      <p:sp>
        <p:nvSpPr>
          <p:cNvPr id="398" name="Google Shape;398;p35"/>
          <p:cNvSpPr txBox="1"/>
          <p:nvPr>
            <p:ph type="sldNum" idx="12"/>
          </p:nvPr>
        </p:nvSpPr>
        <p:spPr>
          <a:xfrm>
            <a:off x="8688300" y="4687750"/>
            <a:ext cx="455700" cy="455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  <p:pic>
        <p:nvPicPr>
          <p:cNvPr id="3" name="Picture 2" descr="image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3365" cy="5158740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Paulina template">
  <a:themeElements>
    <a:clrScheme name="Custom 347">
      <a:dk1>
        <a:srgbClr val="756F6F"/>
      </a:dk1>
      <a:lt1>
        <a:srgbClr val="FFFFFF"/>
      </a:lt1>
      <a:dk2>
        <a:srgbClr val="A8A09D"/>
      </a:dk2>
      <a:lt2>
        <a:srgbClr val="F5F1F0"/>
      </a:lt2>
      <a:accent1>
        <a:srgbClr val="AD9B91"/>
      </a:accent1>
      <a:accent2>
        <a:srgbClr val="E2D1C2"/>
      </a:accent2>
      <a:accent3>
        <a:srgbClr val="C4CBBF"/>
      </a:accent3>
      <a:accent4>
        <a:srgbClr val="BFC8CB"/>
      </a:accent4>
      <a:accent5>
        <a:srgbClr val="E9DBDB"/>
      </a:accent5>
      <a:accent6>
        <a:srgbClr val="C5C4BF"/>
      </a:accent6>
      <a:hlink>
        <a:srgbClr val="413A3A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1246</Words>
  <Application>WPS Presentation</Application>
  <PresentationFormat/>
  <Paragraphs>64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2" baseType="lpstr">
      <vt:lpstr>Arial</vt:lpstr>
      <vt:lpstr>SimSun</vt:lpstr>
      <vt:lpstr>Wingdings</vt:lpstr>
      <vt:lpstr>Arial</vt:lpstr>
      <vt:lpstr>Inria Serif</vt:lpstr>
      <vt:lpstr>Playfair Display Regular</vt:lpstr>
      <vt:lpstr>Segoe Print</vt:lpstr>
      <vt:lpstr>Inria Serif Light</vt:lpstr>
      <vt:lpstr>Microsoft YaHei</vt:lpstr>
      <vt:lpstr>Arial Unicode MS</vt:lpstr>
      <vt:lpstr>Playfair Display</vt:lpstr>
      <vt:lpstr>Calibri</vt:lpstr>
      <vt:lpstr>Paulina template</vt:lpstr>
      <vt:lpstr>This is Your Presentation Title</vt:lpstr>
      <vt:lpstr>Hello!</vt:lpstr>
      <vt:lpstr>PowerPoint 演示文稿</vt:lpstr>
      <vt:lpstr>This is a slide title</vt:lpstr>
      <vt:lpstr>Big concept</vt:lpstr>
      <vt:lpstr>You can also split your content</vt:lpstr>
      <vt:lpstr>In two or three columns</vt:lpstr>
      <vt:lpstr>Thanks!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/>
  <cp:lastModifiedBy>noel</cp:lastModifiedBy>
  <cp:revision>2</cp:revision>
  <dcterms:created xsi:type="dcterms:W3CDTF">2021-12-07T06:43:00Z</dcterms:created>
  <dcterms:modified xsi:type="dcterms:W3CDTF">2021-12-27T07:51:51Z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B80BD13AD27F41A7B324B3181D6B38F5</vt:lpwstr>
  </property>
  <property fmtid="{D5CDD505-2E9C-101B-9397-08002B2CF9AE}" pid="3" name="KSOProductBuildVer">
    <vt:lpwstr>1033-11.2.0.10307</vt:lpwstr>
  </property>
</Properties>
</file>