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60" r:id="rId6"/>
    <p:sldId id="261" r:id="rId7"/>
    <p:sldId id="262" r:id="rId8"/>
    <p:sldId id="263" r:id="rId9"/>
    <p:sldId id="264" r:id="rId10"/>
    <p:sldId id="278" r:id="rId11"/>
    <p:sldId id="293" r:id="rId12"/>
  </p:sldIdLst>
  <p:sldSz cx="9144000" cy="5143500"/>
  <p:notesSz cx="6858000" cy="9144000"/>
  <p:embeddedFontLst>
    <p:embeddedFont>
      <p:font typeface="Oswald"/>
      <p:regular r:id="rId16"/>
    </p:embeddedFont>
    <p:embeddedFont>
      <p:font typeface="Source Sans Pro" panose="020B0503030403020204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5f391192_0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35f391192_0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35f391192_04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35f391192_0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35f391192_09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35f391192_0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35ed75ccf_01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4" name="Google Shape;504;g35ed75ccf_01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35f391192_017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1" name="Google Shape;521;g35f391192_0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35f391192_04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35f391192_04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35ed75ccf_022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35ed75ccf_02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">
  <p:cSld name="TITL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35" name="Google Shape;35;p2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6" name="Google Shape;36;p2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" name="Google Shape;37;p2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" name="Google Shape;38;p2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9" name="Google Shape;39;p2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40" name="Google Shape;40;p2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1" name="Google Shape;41;p2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2" name="Google Shape;42;p2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43" name="Google Shape;43;p2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44" name="Google Shape;44;p2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9" name="Google Shape;69;p2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" name="Google Shape;70;p2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" name="Google Shape;71;p2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2" name="Google Shape;72;p2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3" name="Google Shape;73;p2"/>
          <p:cNvSpPr txBox="1"/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 graph">
  <p:cSld name="BLANK_2"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11"/>
          <p:cNvSpPr/>
          <p:nvPr/>
        </p:nvSpPr>
        <p:spPr>
          <a:xfrm>
            <a:off x="-20075" y="636775"/>
            <a:ext cx="9203950" cy="4550900"/>
          </a:xfrm>
          <a:custGeom>
            <a:avLst/>
            <a:gdLst/>
            <a:ahLst/>
            <a:cxnLst/>
            <a:rect l="l" t="t" r="r" b="b"/>
            <a:pathLst>
              <a:path w="368158" h="182036" extrusionOk="0">
                <a:moveTo>
                  <a:pt x="41" y="263"/>
                </a:moveTo>
                <a:lnTo>
                  <a:pt x="16234" y="11294"/>
                </a:lnTo>
                <a:lnTo>
                  <a:pt x="31283" y="5122"/>
                </a:lnTo>
                <a:lnTo>
                  <a:pt x="62144" y="4991"/>
                </a:lnTo>
                <a:lnTo>
                  <a:pt x="77384" y="0"/>
                </a:lnTo>
                <a:lnTo>
                  <a:pt x="92624" y="13527"/>
                </a:lnTo>
                <a:lnTo>
                  <a:pt x="107674" y="21276"/>
                </a:lnTo>
                <a:lnTo>
                  <a:pt x="122723" y="21145"/>
                </a:lnTo>
                <a:lnTo>
                  <a:pt x="138725" y="10375"/>
                </a:lnTo>
                <a:lnTo>
                  <a:pt x="153775" y="7880"/>
                </a:lnTo>
                <a:lnTo>
                  <a:pt x="168443" y="2349"/>
                </a:lnTo>
                <a:lnTo>
                  <a:pt x="184064" y="14841"/>
                </a:lnTo>
                <a:lnTo>
                  <a:pt x="199304" y="15274"/>
                </a:lnTo>
                <a:lnTo>
                  <a:pt x="214354" y="25085"/>
                </a:lnTo>
                <a:lnTo>
                  <a:pt x="229784" y="25085"/>
                </a:lnTo>
                <a:lnTo>
                  <a:pt x="245786" y="20094"/>
                </a:lnTo>
                <a:lnTo>
                  <a:pt x="260836" y="20094"/>
                </a:lnTo>
                <a:lnTo>
                  <a:pt x="275123" y="11426"/>
                </a:lnTo>
                <a:lnTo>
                  <a:pt x="291316" y="16810"/>
                </a:lnTo>
                <a:lnTo>
                  <a:pt x="305603" y="8143"/>
                </a:lnTo>
                <a:lnTo>
                  <a:pt x="336464" y="8012"/>
                </a:lnTo>
                <a:lnTo>
                  <a:pt x="351514" y="11294"/>
                </a:lnTo>
                <a:lnTo>
                  <a:pt x="367325" y="2758"/>
                </a:lnTo>
                <a:lnTo>
                  <a:pt x="368158" y="181769"/>
                </a:lnTo>
                <a:lnTo>
                  <a:pt x="0" y="1820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419" name="Google Shape;419;p11"/>
          <p:cNvSpPr/>
          <p:nvPr/>
        </p:nvSpPr>
        <p:spPr>
          <a:xfrm>
            <a:off x="-33475" y="768100"/>
            <a:ext cx="9210650" cy="4406200"/>
          </a:xfrm>
          <a:custGeom>
            <a:avLst/>
            <a:gdLst/>
            <a:ahLst/>
            <a:cxnLst/>
            <a:rect l="l" t="t" r="r" b="b"/>
            <a:pathLst>
              <a:path w="368426" h="176248" extrusionOk="0">
                <a:moveTo>
                  <a:pt x="577" y="5516"/>
                </a:moveTo>
                <a:lnTo>
                  <a:pt x="16960" y="11214"/>
                </a:lnTo>
                <a:lnTo>
                  <a:pt x="47440" y="11214"/>
                </a:lnTo>
                <a:lnTo>
                  <a:pt x="62680" y="6843"/>
                </a:lnTo>
                <a:lnTo>
                  <a:pt x="77920" y="16156"/>
                </a:lnTo>
                <a:lnTo>
                  <a:pt x="93160" y="16156"/>
                </a:lnTo>
                <a:lnTo>
                  <a:pt x="107638" y="11214"/>
                </a:lnTo>
                <a:lnTo>
                  <a:pt x="122878" y="8173"/>
                </a:lnTo>
                <a:lnTo>
                  <a:pt x="138880" y="8173"/>
                </a:lnTo>
                <a:lnTo>
                  <a:pt x="154120" y="10834"/>
                </a:lnTo>
                <a:lnTo>
                  <a:pt x="168979" y="7603"/>
                </a:lnTo>
                <a:lnTo>
                  <a:pt x="184219" y="12734"/>
                </a:lnTo>
                <a:lnTo>
                  <a:pt x="199840" y="20527"/>
                </a:lnTo>
                <a:lnTo>
                  <a:pt x="214318" y="15205"/>
                </a:lnTo>
                <a:lnTo>
                  <a:pt x="229939" y="15205"/>
                </a:lnTo>
                <a:lnTo>
                  <a:pt x="245560" y="5892"/>
                </a:lnTo>
                <a:lnTo>
                  <a:pt x="260800" y="11214"/>
                </a:lnTo>
                <a:lnTo>
                  <a:pt x="276040" y="11214"/>
                </a:lnTo>
                <a:lnTo>
                  <a:pt x="291280" y="6843"/>
                </a:lnTo>
                <a:lnTo>
                  <a:pt x="321760" y="6843"/>
                </a:lnTo>
                <a:lnTo>
                  <a:pt x="337000" y="15966"/>
                </a:lnTo>
                <a:lnTo>
                  <a:pt x="351478" y="12734"/>
                </a:lnTo>
                <a:lnTo>
                  <a:pt x="367861" y="0"/>
                </a:lnTo>
                <a:lnTo>
                  <a:pt x="368426" y="176248"/>
                </a:lnTo>
                <a:lnTo>
                  <a:pt x="0" y="176248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420" name="Google Shape;420;p11"/>
          <p:cNvSpPr/>
          <p:nvPr/>
        </p:nvSpPr>
        <p:spPr>
          <a:xfrm rot="8100000">
            <a:off x="1847981" y="44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1" name="Google Shape;421;p11"/>
          <p:cNvSpPr/>
          <p:nvPr/>
        </p:nvSpPr>
        <p:spPr>
          <a:xfrm rot="8100000">
            <a:off x="6038981" y="72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2" name="Google Shape;422;p11"/>
          <p:cNvSpPr/>
          <p:nvPr/>
        </p:nvSpPr>
        <p:spPr>
          <a:xfrm rot="8100000">
            <a:off x="7181981" y="76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23" name="Google Shape;423;p11"/>
          <p:cNvGrpSpPr/>
          <p:nvPr/>
        </p:nvGrpSpPr>
        <p:grpSpPr>
          <a:xfrm>
            <a:off x="-9525" y="652475"/>
            <a:ext cx="9167825" cy="595300"/>
            <a:chOff x="-9525" y="4462475"/>
            <a:chExt cx="9167825" cy="595300"/>
          </a:xfrm>
        </p:grpSpPr>
        <p:sp>
          <p:nvSpPr>
            <p:cNvPr id="424" name="Google Shape;424;p11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25" name="Google Shape;425;p11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26" name="Google Shape;426;p11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427" name="Google Shape;427;p11"/>
          <p:cNvGrpSpPr/>
          <p:nvPr/>
        </p:nvGrpSpPr>
        <p:grpSpPr>
          <a:xfrm>
            <a:off x="-42837" y="633488"/>
            <a:ext cx="9229575" cy="642787"/>
            <a:chOff x="-42837" y="4443488"/>
            <a:chExt cx="9229575" cy="642787"/>
          </a:xfrm>
        </p:grpSpPr>
        <p:sp>
          <p:nvSpPr>
            <p:cNvPr id="428" name="Google Shape;428;p11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9" name="Google Shape;429;p11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0" name="Google Shape;430;p11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1" name="Google Shape;431;p11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2" name="Google Shape;432;p11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3" name="Google Shape;433;p11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4" name="Google Shape;434;p11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5" name="Google Shape;435;p11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6" name="Google Shape;436;p11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7" name="Google Shape;437;p11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8" name="Google Shape;438;p11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9" name="Google Shape;439;p11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0" name="Google Shape;440;p11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1" name="Google Shape;441;p11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2" name="Google Shape;442;p11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3" name="Google Shape;443;p11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4" name="Google Shape;444;p11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5" name="Google Shape;445;p11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6" name="Google Shape;446;p11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7" name="Google Shape;447;p11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8" name="Google Shape;448;p11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9" name="Google Shape;449;p11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0" name="Google Shape;450;p11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1" name="Google Shape;451;p11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2" name="Google Shape;452;p11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53" name="Google Shape;453;p11"/>
          <p:cNvSpPr/>
          <p:nvPr/>
        </p:nvSpPr>
        <p:spPr>
          <a:xfrm>
            <a:off x="2990700" y="77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4" name="Google Shape;454;p11"/>
          <p:cNvSpPr/>
          <p:nvPr/>
        </p:nvSpPr>
        <p:spPr>
          <a:xfrm>
            <a:off x="1085700" y="106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5" name="Google Shape;455;p11"/>
          <p:cNvSpPr/>
          <p:nvPr/>
        </p:nvSpPr>
        <p:spPr>
          <a:xfrm>
            <a:off x="4895700" y="70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6" name="Google Shape;456;p11"/>
          <p:cNvSpPr/>
          <p:nvPr/>
        </p:nvSpPr>
        <p:spPr>
          <a:xfrm rot="8100000">
            <a:off x="8699949" y="51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7" name="Google Shape;457;p11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BLANK_1"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12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76" name="Google Shape;76;p3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77" name="Google Shape;77;p3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8" name="Google Shape;78;p3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9" name="Google Shape;79;p3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0" name="Google Shape;80;p3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81" name="Google Shape;81;p3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82" name="Google Shape;82;p3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83" name="Google Shape;83;p3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84" name="Google Shape;84;p3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85" name="Google Shape;85;p3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10" name="Google Shape;110;p3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1" name="Google Shape;111;p3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2" name="Google Shape;112;p3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3" name="Google Shape;113;p3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4" name="Google Shape;114;p3"/>
          <p:cNvSpPr txBox="1"/>
          <p:nvPr>
            <p:ph type="ctrTitle"/>
          </p:nvPr>
        </p:nvSpPr>
        <p:spPr>
          <a:xfrm>
            <a:off x="2309350" y="3031150"/>
            <a:ext cx="5214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15" name="Google Shape;115;p3"/>
          <p:cNvSpPr txBox="1"/>
          <p:nvPr>
            <p:ph type="subTitle" idx="1"/>
          </p:nvPr>
        </p:nvSpPr>
        <p:spPr>
          <a:xfrm>
            <a:off x="2309441" y="4059250"/>
            <a:ext cx="5214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16" name="Google Shape;116;p3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>
            <p:ph type="body" idx="1"/>
          </p:nvPr>
        </p:nvSpPr>
        <p:spPr>
          <a:xfrm>
            <a:off x="1519975" y="2161800"/>
            <a:ext cx="61041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◉"/>
              <a:defRPr sz="3000" i="1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◉"/>
              <a:defRPr sz="3000" i="1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 i="1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 i="1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 i="1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 i="1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 i="1"/>
            </a:lvl9pPr>
          </a:lstStyle>
          <a:p/>
        </p:txBody>
      </p:sp>
      <p:sp>
        <p:nvSpPr>
          <p:cNvPr id="119" name="Google Shape;119;p4"/>
          <p:cNvSpPr txBox="1"/>
          <p:nvPr/>
        </p:nvSpPr>
        <p:spPr>
          <a:xfrm>
            <a:off x="3593400" y="5527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>
                <a:solidFill>
                  <a:schemeClr val="accent1"/>
                </a:solidFill>
              </a:rPr>
              <a:t>“</a:t>
            </a:r>
            <a:endParaRPr sz="9600">
              <a:solidFill>
                <a:schemeClr val="accent1"/>
              </a:solidFill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121" name="Google Shape;121;p4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122" name="Google Shape;122;p4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4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4" name="Google Shape;124;p4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25" name="Google Shape;125;p4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126" name="Google Shape;126;p4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7" name="Google Shape;127;p4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8" name="Google Shape;128;p4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29" name="Google Shape;129;p4"/>
          <p:cNvGrpSpPr/>
          <p:nvPr/>
        </p:nvGrpSpPr>
        <p:grpSpPr>
          <a:xfrm>
            <a:off x="-42837" y="4443488"/>
            <a:ext cx="9229575" cy="642787"/>
            <a:chOff x="-42837" y="4443488"/>
            <a:chExt cx="9229575" cy="642787"/>
          </a:xfrm>
        </p:grpSpPr>
        <p:sp>
          <p:nvSpPr>
            <p:cNvPr id="130" name="Google Shape;130;p4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55" name="Google Shape;155;p4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6" name="Google Shape;156;p4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7" name="Google Shape;157;p4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8" name="Google Shape;158;p4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9" name="Google Shape;159;p4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+ 1 column">
  <p:cSld name="TITLE_AND_BODY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162" name="Google Shape;162;p5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163" name="Google Shape;163;p5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4" name="Google Shape;164;p5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5" name="Google Shape;165;p5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66" name="Google Shape;166;p5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167" name="Google Shape;167;p5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8" name="Google Shape;168;p5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9" name="Google Shape;169;p5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70" name="Google Shape;170;p5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171" name="Google Shape;171;p5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96" name="Google Shape;196;p5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7" name="Google Shape;197;p5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8" name="Google Shape;198;p5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9" name="Google Shape;199;p5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0" name="Google Shape;200;p5"/>
          <p:cNvSpPr txBox="1"/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201" name="Google Shape;201;p5"/>
          <p:cNvSpPr txBox="1"/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2" name="Google Shape;202;p5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+ 2 columns">
  <p:cSld name="TITLE_AND_TWO_COLUMNS"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6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205" name="Google Shape;205;p6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206" name="Google Shape;206;p6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7" name="Google Shape;207;p6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8" name="Google Shape;208;p6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09" name="Google Shape;209;p6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210" name="Google Shape;210;p6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1" name="Google Shape;211;p6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2" name="Google Shape;212;p6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213" name="Google Shape;213;p6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214" name="Google Shape;214;p6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6" name="Google Shape;216;p6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0" name="Google Shape;220;p6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1" name="Google Shape;221;p6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2" name="Google Shape;222;p6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3" name="Google Shape;223;p6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4" name="Google Shape;224;p6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39" name="Google Shape;239;p6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0" name="Google Shape;240;p6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1" name="Google Shape;241;p6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2" name="Google Shape;242;p6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3" name="Google Shape;243;p6"/>
          <p:cNvSpPr txBox="1"/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244" name="Google Shape;244;p6"/>
          <p:cNvSpPr txBox="1"/>
          <p:nvPr>
            <p:ph type="body" idx="1"/>
          </p:nvPr>
        </p:nvSpPr>
        <p:spPr>
          <a:xfrm>
            <a:off x="1131500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45" name="Google Shape;245;p6"/>
          <p:cNvSpPr txBox="1"/>
          <p:nvPr>
            <p:ph type="body" idx="2"/>
          </p:nvPr>
        </p:nvSpPr>
        <p:spPr>
          <a:xfrm>
            <a:off x="4672563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46" name="Google Shape;246;p6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7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249" name="Google Shape;249;p7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250" name="Google Shape;250;p7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51" name="Google Shape;251;p7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52" name="Google Shape;252;p7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53" name="Google Shape;253;p7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254" name="Google Shape;254;p7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55" name="Google Shape;255;p7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56" name="Google Shape;256;p7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257" name="Google Shape;257;p7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258" name="Google Shape;258;p7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9" name="Google Shape;259;p7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0" name="Google Shape;260;p7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1" name="Google Shape;261;p7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2" name="Google Shape;262;p7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3" name="Google Shape;263;p7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4" name="Google Shape;264;p7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5" name="Google Shape;265;p7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6" name="Google Shape;266;p7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7" name="Google Shape;267;p7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8" name="Google Shape;268;p7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9" name="Google Shape;269;p7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0" name="Google Shape;270;p7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1" name="Google Shape;271;p7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2" name="Google Shape;272;p7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3" name="Google Shape;273;p7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4" name="Google Shape;274;p7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5" name="Google Shape;275;p7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6" name="Google Shape;276;p7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7" name="Google Shape;277;p7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8" name="Google Shape;278;p7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9" name="Google Shape;279;p7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0" name="Google Shape;280;p7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1" name="Google Shape;281;p7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2" name="Google Shape;282;p7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83" name="Google Shape;283;p7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4" name="Google Shape;284;p7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5" name="Google Shape;285;p7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6" name="Google Shape;286;p7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7" name="Google Shape;287;p7"/>
          <p:cNvSpPr txBox="1"/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288" name="Google Shape;288;p7"/>
          <p:cNvSpPr txBox="1"/>
          <p:nvPr>
            <p:ph type="body" idx="1"/>
          </p:nvPr>
        </p:nvSpPr>
        <p:spPr>
          <a:xfrm>
            <a:off x="705900" y="1626600"/>
            <a:ext cx="2471700" cy="27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◉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◉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89" name="Google Shape;289;p7"/>
          <p:cNvSpPr txBox="1"/>
          <p:nvPr>
            <p:ph type="body" idx="2"/>
          </p:nvPr>
        </p:nvSpPr>
        <p:spPr>
          <a:xfrm>
            <a:off x="3304125" y="1626600"/>
            <a:ext cx="2471700" cy="27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◉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◉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90" name="Google Shape;290;p7"/>
          <p:cNvSpPr txBox="1"/>
          <p:nvPr>
            <p:ph type="body" idx="3"/>
          </p:nvPr>
        </p:nvSpPr>
        <p:spPr>
          <a:xfrm>
            <a:off x="5902350" y="1626600"/>
            <a:ext cx="2471700" cy="27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◉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◉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91" name="Google Shape;291;p7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8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294" name="Google Shape;294;p8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295" name="Google Shape;295;p8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6" name="Google Shape;296;p8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7" name="Google Shape;297;p8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98" name="Google Shape;298;p8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299" name="Google Shape;299;p8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00" name="Google Shape;300;p8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01" name="Google Shape;301;p8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02" name="Google Shape;302;p8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303" name="Google Shape;303;p8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4" name="Google Shape;304;p8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5" name="Google Shape;305;p8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6" name="Google Shape;306;p8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7" name="Google Shape;307;p8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8" name="Google Shape;308;p8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9" name="Google Shape;309;p8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0" name="Google Shape;310;p8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1" name="Google Shape;311;p8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2" name="Google Shape;312;p8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3" name="Google Shape;313;p8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4" name="Google Shape;314;p8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5" name="Google Shape;315;p8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6" name="Google Shape;316;p8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7" name="Google Shape;317;p8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8" name="Google Shape;318;p8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9" name="Google Shape;319;p8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0" name="Google Shape;320;p8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1" name="Google Shape;321;p8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2" name="Google Shape;322;p8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3" name="Google Shape;323;p8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4" name="Google Shape;324;p8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5" name="Google Shape;325;p8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6" name="Google Shape;326;p8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7" name="Google Shape;327;p8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28" name="Google Shape;328;p8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9" name="Google Shape;329;p8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0" name="Google Shape;330;p8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1" name="Google Shape;331;p8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2" name="Google Shape;332;p8"/>
          <p:cNvSpPr txBox="1"/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333" name="Google Shape;333;p8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9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336" name="Google Shape;336;p9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37" name="Google Shape;337;p9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8" name="Google Shape;338;p9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9" name="Google Shape;339;p9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40" name="Google Shape;340;p9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341" name="Google Shape;341;p9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42" name="Google Shape;342;p9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43" name="Google Shape;343;p9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44" name="Google Shape;344;p9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345" name="Google Shape;345;p9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6" name="Google Shape;346;p9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7" name="Google Shape;347;p9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8" name="Google Shape;348;p9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9" name="Google Shape;349;p9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0" name="Google Shape;350;p9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1" name="Google Shape;351;p9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2" name="Google Shape;352;p9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3" name="Google Shape;353;p9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4" name="Google Shape;354;p9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5" name="Google Shape;355;p9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6" name="Google Shape;356;p9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7" name="Google Shape;357;p9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8" name="Google Shape;358;p9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9" name="Google Shape;359;p9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0" name="Google Shape;360;p9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1" name="Google Shape;361;p9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2" name="Google Shape;362;p9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3" name="Google Shape;363;p9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4" name="Google Shape;364;p9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5" name="Google Shape;365;p9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6" name="Google Shape;366;p9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7" name="Google Shape;367;p9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8" name="Google Shape;368;p9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9" name="Google Shape;369;p9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70" name="Google Shape;370;p9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1" name="Google Shape;371;p9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2" name="Google Shape;372;p9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3" name="Google Shape;373;p9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4" name="Google Shape;374;p9"/>
          <p:cNvSpPr txBox="1"/>
          <p:nvPr>
            <p:ph type="body" idx="1"/>
          </p:nvPr>
        </p:nvSpPr>
        <p:spPr>
          <a:xfrm>
            <a:off x="457200" y="3852828"/>
            <a:ext cx="82296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</a:lstStyle>
          <a:p/>
        </p:txBody>
      </p:sp>
      <p:sp>
        <p:nvSpPr>
          <p:cNvPr id="375" name="Google Shape;375;p9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0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378" name="Google Shape;378;p10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79" name="Google Shape;379;p10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0" name="Google Shape;380;p10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1" name="Google Shape;381;p10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82" name="Google Shape;382;p10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383" name="Google Shape;383;p10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4" name="Google Shape;384;p10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5" name="Google Shape;385;p10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86" name="Google Shape;386;p10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387" name="Google Shape;387;p10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8" name="Google Shape;388;p10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9" name="Google Shape;389;p10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0" name="Google Shape;390;p10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1" name="Google Shape;391;p10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2" name="Google Shape;392;p10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3" name="Google Shape;393;p10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4" name="Google Shape;394;p10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5" name="Google Shape;395;p10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6" name="Google Shape;396;p10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9" name="Google Shape;399;p10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0" name="Google Shape;400;p10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2" name="Google Shape;402;p10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3" name="Google Shape;403;p10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4" name="Google Shape;404;p10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5" name="Google Shape;405;p10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6" name="Google Shape;406;p10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7" name="Google Shape;407;p10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8" name="Google Shape;408;p10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9" name="Google Shape;409;p10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0" name="Google Shape;410;p10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1" name="Google Shape;411;p10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12" name="Google Shape;412;p10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3" name="Google Shape;413;p10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4" name="Google Shape;414;p10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5" name="Google Shape;415;p10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6" name="Google Shape;416;p10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381000" y="7"/>
            <a:ext cx="8382000" cy="5162348"/>
            <a:chOff x="381000" y="-18750"/>
            <a:chExt cx="8382000" cy="5181000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76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Google Shape;8;p1"/>
            <p:cNvCxnSpPr/>
            <p:nvPr/>
          </p:nvCxnSpPr>
          <p:spPr>
            <a:xfrm>
              <a:off x="152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Google Shape;9;p1"/>
            <p:cNvCxnSpPr/>
            <p:nvPr/>
          </p:nvCxnSpPr>
          <p:spPr>
            <a:xfrm>
              <a:off x="228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Google Shape;10;p1"/>
            <p:cNvCxnSpPr/>
            <p:nvPr/>
          </p:nvCxnSpPr>
          <p:spPr>
            <a:xfrm>
              <a:off x="304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1"/>
            <p:cNvCxnSpPr/>
            <p:nvPr/>
          </p:nvCxnSpPr>
          <p:spPr>
            <a:xfrm>
              <a:off x="381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1"/>
            <p:cNvCxnSpPr/>
            <p:nvPr/>
          </p:nvCxnSpPr>
          <p:spPr>
            <a:xfrm>
              <a:off x="457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1"/>
            <p:cNvCxnSpPr/>
            <p:nvPr/>
          </p:nvCxnSpPr>
          <p:spPr>
            <a:xfrm>
              <a:off x="533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1"/>
            <p:cNvCxnSpPr/>
            <p:nvPr/>
          </p:nvCxnSpPr>
          <p:spPr>
            <a:xfrm>
              <a:off x="609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1"/>
            <p:cNvCxnSpPr/>
            <p:nvPr/>
          </p:nvCxnSpPr>
          <p:spPr>
            <a:xfrm>
              <a:off x="685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1"/>
            <p:cNvCxnSpPr/>
            <p:nvPr/>
          </p:nvCxnSpPr>
          <p:spPr>
            <a:xfrm>
              <a:off x="762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1"/>
            <p:cNvCxnSpPr/>
            <p:nvPr/>
          </p:nvCxnSpPr>
          <p:spPr>
            <a:xfrm>
              <a:off x="838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1"/>
            <p:cNvCxnSpPr/>
            <p:nvPr/>
          </p:nvCxnSpPr>
          <p:spPr>
            <a:xfrm>
              <a:off x="38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1"/>
            <p:cNvCxnSpPr/>
            <p:nvPr/>
          </p:nvCxnSpPr>
          <p:spPr>
            <a:xfrm>
              <a:off x="114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1"/>
            <p:cNvCxnSpPr/>
            <p:nvPr/>
          </p:nvCxnSpPr>
          <p:spPr>
            <a:xfrm>
              <a:off x="190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1"/>
            <p:cNvCxnSpPr/>
            <p:nvPr/>
          </p:nvCxnSpPr>
          <p:spPr>
            <a:xfrm>
              <a:off x="266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1"/>
            <p:cNvCxnSpPr/>
            <p:nvPr/>
          </p:nvCxnSpPr>
          <p:spPr>
            <a:xfrm>
              <a:off x="342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1"/>
            <p:cNvCxnSpPr/>
            <p:nvPr/>
          </p:nvCxnSpPr>
          <p:spPr>
            <a:xfrm>
              <a:off x="419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1"/>
            <p:cNvCxnSpPr/>
            <p:nvPr/>
          </p:nvCxnSpPr>
          <p:spPr>
            <a:xfrm>
              <a:off x="495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1"/>
            <p:cNvCxnSpPr/>
            <p:nvPr/>
          </p:nvCxnSpPr>
          <p:spPr>
            <a:xfrm>
              <a:off x="571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1"/>
            <p:cNvCxnSpPr/>
            <p:nvPr/>
          </p:nvCxnSpPr>
          <p:spPr>
            <a:xfrm>
              <a:off x="647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1"/>
            <p:cNvCxnSpPr/>
            <p:nvPr/>
          </p:nvCxnSpPr>
          <p:spPr>
            <a:xfrm>
              <a:off x="723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1"/>
            <p:cNvCxnSpPr/>
            <p:nvPr/>
          </p:nvCxnSpPr>
          <p:spPr>
            <a:xfrm>
              <a:off x="800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1"/>
            <p:cNvCxnSpPr/>
            <p:nvPr/>
          </p:nvCxnSpPr>
          <p:spPr>
            <a:xfrm>
              <a:off x="876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</p:grpSp>
      <p:sp>
        <p:nvSpPr>
          <p:cNvPr id="30" name="Google Shape;30;p1"/>
          <p:cNvSpPr txBox="1"/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31" name="Google Shape;31;p1"/>
          <p:cNvSpPr txBox="1"/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 panose="020B0503030403020204"/>
              <a:buChar char="◉"/>
              <a:defRPr sz="2000">
                <a:solidFill>
                  <a:schemeClr val="dk1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 panose="020B0503030403020204"/>
              <a:buChar char="◉"/>
              <a:defRPr sz="1800">
                <a:solidFill>
                  <a:schemeClr val="dk1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 panose="020B0503030403020204"/>
              <a:buChar char="■"/>
              <a:defRPr sz="1800">
                <a:solidFill>
                  <a:schemeClr val="dk1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 panose="020B0503030403020204"/>
              <a:buChar char="●"/>
              <a:defRPr sz="1800">
                <a:solidFill>
                  <a:schemeClr val="dk1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 panose="020B0503030403020204"/>
              <a:buChar char="○"/>
              <a:defRPr sz="1800">
                <a:solidFill>
                  <a:schemeClr val="dk1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 panose="020B0503030403020204"/>
              <a:buChar char="■"/>
              <a:defRPr sz="1800">
                <a:solidFill>
                  <a:schemeClr val="dk1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 panose="020B0503030403020204"/>
              <a:buChar char="●"/>
              <a:defRPr sz="1800">
                <a:solidFill>
                  <a:schemeClr val="dk1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 panose="020B0503030403020204"/>
              <a:buChar char="○"/>
              <a:defRPr sz="1800">
                <a:solidFill>
                  <a:schemeClr val="dk1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 panose="020B0503030403020204"/>
              <a:buChar char="■"/>
              <a:defRPr sz="1800">
                <a:solidFill>
                  <a:schemeClr val="dk1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lvl9pPr>
          </a:lstStyle>
          <a:p/>
        </p:txBody>
      </p:sp>
      <p:sp>
        <p:nvSpPr>
          <p:cNvPr id="32" name="Google Shape;32;p1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"/>
          <p:cNvSpPr txBox="1"/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YOUR PRESENTATION TITLE</a:t>
            </a:r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15"/>
          <p:cNvSpPr txBox="1"/>
          <p:nvPr>
            <p:ph type="ctrTitle" idx="4294967295"/>
          </p:nvPr>
        </p:nvSpPr>
        <p:spPr>
          <a:xfrm>
            <a:off x="1275150" y="127855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0"/>
              <a:t>HELLO!</a:t>
            </a:r>
            <a:endParaRPr sz="10000"/>
          </a:p>
        </p:txBody>
      </p:sp>
      <p:sp>
        <p:nvSpPr>
          <p:cNvPr id="479" name="Google Shape;479;p15"/>
          <p:cNvSpPr txBox="1"/>
          <p:nvPr>
            <p:ph type="subTitle" idx="4294967295"/>
          </p:nvPr>
        </p:nvSpPr>
        <p:spPr>
          <a:xfrm>
            <a:off x="1275150" y="2325749"/>
            <a:ext cx="6593700" cy="16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3600" b="1"/>
              <a:t>I am Jayden Smith</a:t>
            </a:r>
            <a:endParaRPr sz="3600" b="1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/>
              <a:t>I am here because I love to give presentations. </a:t>
            </a:r>
            <a:endParaRPr lang="en-GB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/>
              <a:t>You can find me at @username</a:t>
            </a:r>
            <a:endParaRPr lang="en-GB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3600" b="1"/>
          </a:p>
        </p:txBody>
      </p:sp>
      <p:sp>
        <p:nvSpPr>
          <p:cNvPr id="480" name="Google Shape;480;p15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7"/>
          <p:cNvSpPr txBox="1"/>
          <p:nvPr>
            <p:ph type="body" idx="1"/>
          </p:nvPr>
        </p:nvSpPr>
        <p:spPr>
          <a:xfrm>
            <a:off x="1519975" y="2161800"/>
            <a:ext cx="61041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Quotations are commonly printed as a means of inspiration and to invoke philosophical thoughts from the reader.</a:t>
            </a:r>
            <a:endParaRPr lang="en-GB"/>
          </a:p>
        </p:txBody>
      </p:sp>
      <p:sp>
        <p:nvSpPr>
          <p:cNvPr id="494" name="Google Shape;494;p17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/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A SLIDE </a:t>
            </a:r>
            <a:r>
              <a:rPr lang="en-GB">
                <a:solidFill>
                  <a:schemeClr val="accent2"/>
                </a:solidFill>
              </a:rPr>
              <a:t>TITLE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/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◉"/>
            </a:pPr>
            <a:r>
              <a:rPr lang="en-GB"/>
              <a:t>Here you have a list of items</a:t>
            </a:r>
            <a:endParaRPr lang="en-GB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◉"/>
            </a:pPr>
            <a:r>
              <a:rPr lang="en-GB"/>
              <a:t>And some text</a:t>
            </a:r>
            <a:endParaRPr lang="en-GB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◉"/>
            </a:pPr>
            <a:r>
              <a:rPr lang="en-GB"/>
              <a:t>But remember not to overload your slides with content</a:t>
            </a:r>
            <a:endParaRPr lang="en-GB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Your audience will listen to you or read the content, but won’t do both. </a:t>
            </a:r>
            <a:endParaRPr lang="en-GB"/>
          </a:p>
        </p:txBody>
      </p:sp>
      <p:sp>
        <p:nvSpPr>
          <p:cNvPr id="501" name="Google Shape;501;p18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19"/>
          <p:cNvSpPr txBox="1"/>
          <p:nvPr>
            <p:ph type="ctrTitle" idx="4294967295"/>
          </p:nvPr>
        </p:nvSpPr>
        <p:spPr>
          <a:xfrm>
            <a:off x="685800" y="2345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0"/>
              <a:t>BIG CONCEPT</a:t>
            </a:r>
            <a:endParaRPr sz="9000"/>
          </a:p>
        </p:txBody>
      </p:sp>
      <p:sp>
        <p:nvSpPr>
          <p:cNvPr id="507" name="Google Shape;507;p19"/>
          <p:cNvSpPr txBox="1"/>
          <p:nvPr>
            <p:ph type="subTitle" idx="4294967295"/>
          </p:nvPr>
        </p:nvSpPr>
        <p:spPr>
          <a:xfrm>
            <a:off x="2169650" y="3182950"/>
            <a:ext cx="48048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/>
              <a:t>Bring the attention of your audience over a key concept using icons or illustrations</a:t>
            </a:r>
            <a:endParaRPr sz="1800"/>
          </a:p>
        </p:txBody>
      </p:sp>
      <p:grpSp>
        <p:nvGrpSpPr>
          <p:cNvPr id="508" name="Google Shape;508;p19"/>
          <p:cNvGrpSpPr/>
          <p:nvPr/>
        </p:nvGrpSpPr>
        <p:grpSpPr>
          <a:xfrm>
            <a:off x="4146170" y="640688"/>
            <a:ext cx="1166508" cy="1166538"/>
            <a:chOff x="6654650" y="3665275"/>
            <a:chExt cx="409100" cy="409125"/>
          </a:xfrm>
        </p:grpSpPr>
        <p:sp>
          <p:nvSpPr>
            <p:cNvPr id="509" name="Google Shape;509;p19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0" name="Google Shape;510;p19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11" name="Google Shape;511;p19"/>
          <p:cNvGrpSpPr/>
          <p:nvPr/>
        </p:nvGrpSpPr>
        <p:grpSpPr>
          <a:xfrm rot="1940693">
            <a:off x="3340903" y="1116018"/>
            <a:ext cx="587626" cy="587659"/>
            <a:chOff x="570875" y="4322250"/>
            <a:chExt cx="443300" cy="443325"/>
          </a:xfrm>
        </p:grpSpPr>
        <p:sp>
          <p:nvSpPr>
            <p:cNvPr id="512" name="Google Shape;512;p19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3" name="Google Shape;513;p19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4" name="Google Shape;514;p19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5" name="Google Shape;515;p19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16" name="Google Shape;516;p19"/>
          <p:cNvSpPr/>
          <p:nvPr/>
        </p:nvSpPr>
        <p:spPr>
          <a:xfrm>
            <a:off x="3829676" y="640708"/>
            <a:ext cx="316510" cy="30221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7" name="Google Shape;517;p19"/>
          <p:cNvSpPr/>
          <p:nvPr/>
        </p:nvSpPr>
        <p:spPr>
          <a:xfrm rot="1793658">
            <a:off x="5318500" y="1302383"/>
            <a:ext cx="225078" cy="21493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8" name="Google Shape;518;p19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20"/>
          <p:cNvSpPr txBox="1"/>
          <p:nvPr>
            <p:ph type="body" idx="1"/>
          </p:nvPr>
        </p:nvSpPr>
        <p:spPr>
          <a:xfrm>
            <a:off x="1131500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White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milk and fresh snow, the color produced by the combination of all the colors of the visible spectrum.</a:t>
            </a:r>
            <a:endParaRPr lang="en-GB"/>
          </a:p>
        </p:txBody>
      </p:sp>
      <p:sp>
        <p:nvSpPr>
          <p:cNvPr id="524" name="Google Shape;524;p20"/>
          <p:cNvSpPr txBox="1"/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ALSO </a:t>
            </a:r>
            <a:r>
              <a:rPr lang="en-GB">
                <a:solidFill>
                  <a:schemeClr val="accent2"/>
                </a:solidFill>
              </a:rPr>
              <a:t>SPLIT</a:t>
            </a:r>
            <a:r>
              <a:rPr lang="en-GB"/>
              <a:t> YOUR CONTENT</a:t>
            </a:r>
            <a:endParaRPr lang="en-GB"/>
          </a:p>
        </p:txBody>
      </p:sp>
      <p:sp>
        <p:nvSpPr>
          <p:cNvPr id="525" name="Google Shape;525;p20"/>
          <p:cNvSpPr txBox="1"/>
          <p:nvPr>
            <p:ph type="body" idx="2"/>
          </p:nvPr>
        </p:nvSpPr>
        <p:spPr>
          <a:xfrm>
            <a:off x="4672563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ebony and of outer space. It has been the symbolic color of elegance, solemnity and authority.</a:t>
            </a:r>
            <a:endParaRPr lang="en-GB"/>
          </a:p>
        </p:txBody>
      </p:sp>
      <p:sp>
        <p:nvSpPr>
          <p:cNvPr id="526" name="Google Shape;526;p20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21"/>
          <p:cNvSpPr txBox="1"/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</a:t>
            </a:r>
            <a:r>
              <a:rPr lang="en-GB">
                <a:solidFill>
                  <a:schemeClr val="accent2"/>
                </a:solidFill>
              </a:rPr>
              <a:t>TWO OR THREE</a:t>
            </a:r>
            <a:r>
              <a:rPr lang="en-GB"/>
              <a:t> COLUMNS</a:t>
            </a:r>
            <a:endParaRPr lang="en-GB"/>
          </a:p>
        </p:txBody>
      </p:sp>
      <p:sp>
        <p:nvSpPr>
          <p:cNvPr id="532" name="Google Shape;532;p21"/>
          <p:cNvSpPr txBox="1"/>
          <p:nvPr>
            <p:ph type="body" idx="1"/>
          </p:nvPr>
        </p:nvSpPr>
        <p:spPr>
          <a:xfrm>
            <a:off x="705900" y="1626600"/>
            <a:ext cx="2471700" cy="27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Yellow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gold, butter and ripe lemons. In the spectrum of visible light, yellow is found between green and orange.</a:t>
            </a:r>
            <a:endParaRPr lang="en-GB"/>
          </a:p>
        </p:txBody>
      </p:sp>
      <p:sp>
        <p:nvSpPr>
          <p:cNvPr id="533" name="Google Shape;533;p21"/>
          <p:cNvSpPr txBox="1"/>
          <p:nvPr>
            <p:ph type="body" idx="2"/>
          </p:nvPr>
        </p:nvSpPr>
        <p:spPr>
          <a:xfrm>
            <a:off x="3304125" y="1626600"/>
            <a:ext cx="2471700" cy="27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colour of the clear sky and the deep sea. It is located between violet and green on the optical spectrum.</a:t>
            </a:r>
            <a:endParaRPr lang="en-GB"/>
          </a:p>
        </p:txBody>
      </p:sp>
      <p:sp>
        <p:nvSpPr>
          <p:cNvPr id="534" name="Google Shape;534;p21"/>
          <p:cNvSpPr txBox="1"/>
          <p:nvPr>
            <p:ph type="body" idx="3"/>
          </p:nvPr>
        </p:nvSpPr>
        <p:spPr>
          <a:xfrm>
            <a:off x="5902350" y="1626600"/>
            <a:ext cx="2471700" cy="27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blood, and because of this it has historically been associated with sacrifice, danger and courage. </a:t>
            </a:r>
            <a:endParaRPr lang="en-GB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</a:p>
        </p:txBody>
      </p:sp>
      <p:sp>
        <p:nvSpPr>
          <p:cNvPr id="535" name="Google Shape;535;p21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5"/>
          <p:cNvSpPr txBox="1"/>
          <p:nvPr>
            <p:ph type="ctrTitle" idx="4294967295"/>
          </p:nvPr>
        </p:nvSpPr>
        <p:spPr>
          <a:xfrm>
            <a:off x="1275150" y="127855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0"/>
              <a:t>THANKS!</a:t>
            </a:r>
            <a:endParaRPr sz="10000"/>
          </a:p>
        </p:txBody>
      </p:sp>
      <p:sp>
        <p:nvSpPr>
          <p:cNvPr id="720" name="Google Shape;720;p35"/>
          <p:cNvSpPr txBox="1"/>
          <p:nvPr>
            <p:ph type="subTitle" idx="4294967295"/>
          </p:nvPr>
        </p:nvSpPr>
        <p:spPr>
          <a:xfrm>
            <a:off x="1275150" y="2325749"/>
            <a:ext cx="6593700" cy="16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3600" b="1"/>
              <a:t>Any questions?</a:t>
            </a:r>
            <a:endParaRPr sz="3600" b="1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You can find me at</a:t>
            </a:r>
            <a:endParaRPr lang="en-GB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@username / user@mail.me</a:t>
            </a:r>
            <a:endParaRPr lang="en-GB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3600" b="1"/>
          </a:p>
        </p:txBody>
      </p:sp>
      <p:sp>
        <p:nvSpPr>
          <p:cNvPr id="721" name="Google Shape;721;p35"/>
          <p:cNvSpPr txBox="1"/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pic>
        <p:nvPicPr>
          <p:cNvPr id="3" name="Picture 2" descr="imag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20955"/>
            <a:ext cx="9213850" cy="5198745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Quince template">
  <a:themeElements>
    <a:clrScheme name="Custom 347">
      <a:dk1>
        <a:srgbClr val="28324A"/>
      </a:dk1>
      <a:lt1>
        <a:srgbClr val="FFFFFF"/>
      </a:lt1>
      <a:dk2>
        <a:srgbClr val="707685"/>
      </a:dk2>
      <a:lt2>
        <a:srgbClr val="E5E5E5"/>
      </a:lt2>
      <a:accent1>
        <a:srgbClr val="00CEF6"/>
      </a:accent1>
      <a:accent2>
        <a:srgbClr val="3C78D8"/>
      </a:accent2>
      <a:accent3>
        <a:srgbClr val="00A7C8"/>
      </a:accent3>
      <a:accent4>
        <a:srgbClr val="8EC400"/>
      </a:accent4>
      <a:accent5>
        <a:srgbClr val="AFF000"/>
      </a:accent5>
      <a:accent6>
        <a:srgbClr val="7F7F7F"/>
      </a:accent6>
      <a:hlink>
        <a:srgbClr val="28324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1248</Words>
  <Application>WPS Presentation</Application>
  <PresentationFormat/>
  <Paragraphs>66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Arial</vt:lpstr>
      <vt:lpstr>Oswald</vt:lpstr>
      <vt:lpstr>Source Sans Pro</vt:lpstr>
      <vt:lpstr>Microsoft YaHei</vt:lpstr>
      <vt:lpstr>Arial Unicode MS</vt:lpstr>
      <vt:lpstr>Calibri</vt:lpstr>
      <vt:lpstr>Quince template</vt:lpstr>
      <vt:lpstr>THIS IS YOUR PRESENTATION TITLE</vt:lpstr>
      <vt:lpstr>HELLO!</vt:lpstr>
      <vt:lpstr>PowerPoint 演示文稿</vt:lpstr>
      <vt:lpstr>THIS IS A SLIDE TITLE</vt:lpstr>
      <vt:lpstr>BIG CONCEPT</vt:lpstr>
      <vt:lpstr>YOU CAN ALSO SPLIT YOUR CONTENT</vt:lpstr>
      <vt:lpstr>IN TWO OR THREE COLUMNS</vt:lpstr>
      <vt:lpstr>THANKS!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/>
  <cp:lastModifiedBy>noel</cp:lastModifiedBy>
  <cp:revision>2</cp:revision>
  <dcterms:created xsi:type="dcterms:W3CDTF">2021-12-07T06:42:00Z</dcterms:created>
  <dcterms:modified xsi:type="dcterms:W3CDTF">2021-12-27T07:49:55Z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E06E9B1D51DE4254996520ACA2E805B1</vt:lpwstr>
  </property>
  <property fmtid="{D5CDD505-2E9C-101B-9397-08002B2CF9AE}" pid="3" name="KSOProductBuildVer">
    <vt:lpwstr>1033-11.2.0.10307</vt:lpwstr>
  </property>
</Properties>
</file>