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8" r:id="rId13"/>
    <p:sldId id="294" r:id="rId14"/>
  </p:sldIdLst>
  <p:sldSz cx="9144000" cy="5143500"/>
  <p:notesSz cx="6858000" cy="9144000"/>
  <p:embeddedFontLst>
    <p:embeddedFont>
      <p:font typeface="Space Grotesk Light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font" Target="fonts/font1.fntdata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73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g35f391192_00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5" name="Google Shape;875;g35f391192_0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85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Google Shape;1186;gcc8395c557_0_28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7" name="Google Shape;1187;gcc8395c557_0_28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g35f391192_04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9" name="Google Shape;889;g35f391192_0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g35f391192_02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7" name="Google Shape;897;g35f391192_02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35f391192_09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35f391192_0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07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p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g35ed75ccf_01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6" name="Google Shape;916;g35ed75ccf_0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g35f391192_01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2" name="Google Shape;942;g35f391192_0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g35f391192_045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0" name="Google Shape;950;g35f391192_04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5f391192_057:notes"/>
          <p:cNvSpPr/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9" name="Google Shape;959;g35f391192_05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255775" y="50550"/>
            <a:ext cx="10626641" cy="5092950"/>
            <a:chOff x="-255775" y="50550"/>
            <a:chExt cx="10626641" cy="5092950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  <p:sp>
          <p:nvSpPr>
            <p:cNvPr id="45" name="Google Shape;45;p2"/>
            <p:cNvSpPr/>
            <p:nvPr/>
          </p:nvSpPr>
          <p:spPr>
            <a:xfrm>
              <a:off x="8" y="2296764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2576399" y="4023846"/>
              <a:ext cx="2849303" cy="97045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934697" y="3181522"/>
              <a:ext cx="2412605" cy="1105172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121250" y="2581589"/>
              <a:ext cx="2282313" cy="777338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436987" y="3060039"/>
              <a:ext cx="3817064" cy="1638977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545777" y="3669781"/>
              <a:ext cx="2700819" cy="1029253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1" name="Google Shape;51;p2"/>
            <p:cNvSpPr/>
            <p:nvPr/>
          </p:nvSpPr>
          <p:spPr>
            <a:xfrm flipH="1">
              <a:off x="-1" y="3060048"/>
              <a:ext cx="1483687" cy="67965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498024" y="34877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3" name="Google Shape;53;p2"/>
            <p:cNvSpPr/>
            <p:nvPr/>
          </p:nvSpPr>
          <p:spPr>
            <a:xfrm flipH="1">
              <a:off x="-255775" y="4169299"/>
              <a:ext cx="1995230" cy="679560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4" name="Google Shape;54;p2"/>
            <p:cNvSpPr/>
            <p:nvPr/>
          </p:nvSpPr>
          <p:spPr>
            <a:xfrm flipH="1">
              <a:off x="5924561" y="4366325"/>
              <a:ext cx="1696564" cy="777166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" name="Google Shape;55;p2"/>
            <p:cNvSpPr/>
            <p:nvPr/>
          </p:nvSpPr>
          <p:spPr>
            <a:xfrm flipH="1">
              <a:off x="6348583" y="24691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56" name="Google Shape;56;p2"/>
            <p:cNvGrpSpPr/>
            <p:nvPr/>
          </p:nvGrpSpPr>
          <p:grpSpPr>
            <a:xfrm>
              <a:off x="352648" y="1509651"/>
              <a:ext cx="408036" cy="3633849"/>
              <a:chOff x="967895" y="415018"/>
              <a:chExt cx="628714" cy="5600014"/>
            </a:xfrm>
          </p:grpSpPr>
          <p:sp>
            <p:nvSpPr>
              <p:cNvPr id="57" name="Google Shape;57;p2"/>
              <p:cNvSpPr/>
              <p:nvPr/>
            </p:nvSpPr>
            <p:spPr>
              <a:xfrm>
                <a:off x="1207111" y="963632"/>
                <a:ext cx="150300" cy="50514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58" name="Google Shape;58;p2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59" name="Google Shape;59;p2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0" name="Google Shape;60;p2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1" name="Google Shape;61;p2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2" name="Google Shape;62;p2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3" name="Google Shape;63;p2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4" name="Google Shape;64;p2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5" name="Google Shape;65;p2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6" name="Google Shape;66;p2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67" name="Google Shape;67;p2"/>
            <p:cNvGrpSpPr/>
            <p:nvPr/>
          </p:nvGrpSpPr>
          <p:grpSpPr>
            <a:xfrm>
              <a:off x="1127772" y="2465013"/>
              <a:ext cx="300714" cy="2678487"/>
              <a:chOff x="967895" y="415018"/>
              <a:chExt cx="628714" cy="5600014"/>
            </a:xfrm>
          </p:grpSpPr>
          <p:sp>
            <p:nvSpPr>
              <p:cNvPr id="68" name="Google Shape;68;p2"/>
              <p:cNvSpPr/>
              <p:nvPr/>
            </p:nvSpPr>
            <p:spPr>
              <a:xfrm>
                <a:off x="1207111" y="963632"/>
                <a:ext cx="150300" cy="50514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69" name="Google Shape;69;p2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70" name="Google Shape;70;p2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3" name="Google Shape;73;p2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4" name="Google Shape;74;p2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5" name="Google Shape;75;p2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" name="Google Shape;76;p2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" name="Google Shape;77;p2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8" name="Google Shape;78;p2"/>
            <p:cNvGrpSpPr/>
            <p:nvPr/>
          </p:nvGrpSpPr>
          <p:grpSpPr>
            <a:xfrm>
              <a:off x="7817748" y="622548"/>
              <a:ext cx="408036" cy="4520952"/>
              <a:chOff x="967895" y="415018"/>
              <a:chExt cx="628714" cy="6967101"/>
            </a:xfrm>
          </p:grpSpPr>
          <p:sp>
            <p:nvSpPr>
              <p:cNvPr id="79" name="Google Shape;79;p2"/>
              <p:cNvSpPr/>
              <p:nvPr/>
            </p:nvSpPr>
            <p:spPr>
              <a:xfrm>
                <a:off x="1207111" y="963619"/>
                <a:ext cx="150300" cy="64185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80" name="Google Shape;80;p2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81" name="Google Shape;81;p2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2" name="Google Shape;82;p2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3" name="Google Shape;83;p2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4" name="Google Shape;84;p2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5" name="Google Shape;85;p2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6" name="Google Shape;86;p2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7" name="Google Shape;87;p2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88" name="Google Shape;88;p2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89" name="Google Shape;89;p2"/>
            <p:cNvGrpSpPr/>
            <p:nvPr/>
          </p:nvGrpSpPr>
          <p:grpSpPr>
            <a:xfrm>
              <a:off x="7200036" y="3261372"/>
              <a:ext cx="284493" cy="1882128"/>
              <a:chOff x="967895" y="415018"/>
              <a:chExt cx="628714" cy="4159398"/>
            </a:xfrm>
          </p:grpSpPr>
          <p:sp>
            <p:nvSpPr>
              <p:cNvPr id="90" name="Google Shape;90;p2"/>
              <p:cNvSpPr/>
              <p:nvPr/>
            </p:nvSpPr>
            <p:spPr>
              <a:xfrm>
                <a:off x="1207123" y="963617"/>
                <a:ext cx="150300" cy="3610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91" name="Google Shape;91;p2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92" name="Google Shape;92;p2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3" name="Google Shape;93;p2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4" name="Google Shape;94;p2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5" name="Google Shape;95;p2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6" name="Google Shape;96;p2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7" name="Google Shape;97;p2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8" name="Google Shape;98;p2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99" name="Google Shape;99;p2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00" name="Google Shape;100;p2"/>
            <p:cNvGrpSpPr/>
            <p:nvPr/>
          </p:nvGrpSpPr>
          <p:grpSpPr>
            <a:xfrm>
              <a:off x="8299552" y="2676669"/>
              <a:ext cx="333219" cy="2466831"/>
              <a:chOff x="967895" y="415018"/>
              <a:chExt cx="628714" cy="4654398"/>
            </a:xfrm>
          </p:grpSpPr>
          <p:sp>
            <p:nvSpPr>
              <p:cNvPr id="101" name="Google Shape;101;p2"/>
              <p:cNvSpPr/>
              <p:nvPr/>
            </p:nvSpPr>
            <p:spPr>
              <a:xfrm>
                <a:off x="1207136" y="963616"/>
                <a:ext cx="150300" cy="4105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02" name="Google Shape;102;p2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03" name="Google Shape;103;p2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4" name="Google Shape;104;p2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5" name="Google Shape;105;p2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6" name="Google Shape;106;p2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7" name="Google Shape;107;p2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8" name="Google Shape;108;p2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09" name="Google Shape;109;p2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10" name="Google Shape;110;p2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</p:grpSp>
      <p:sp>
        <p:nvSpPr>
          <p:cNvPr id="111" name="Google Shape;111;p2"/>
          <p:cNvSpPr txBox="1"/>
          <p:nvPr>
            <p:ph type="ctrTitle"/>
          </p:nvPr>
        </p:nvSpPr>
        <p:spPr>
          <a:xfrm>
            <a:off x="1735675" y="1991825"/>
            <a:ext cx="56727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11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grpSp>
        <p:nvGrpSpPr>
          <p:cNvPr id="752" name="Google Shape;752;p11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753" name="Google Shape;753;p11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4" name="Google Shape;754;p11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5" name="Google Shape;755;p11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6" name="Google Shape;756;p11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7" name="Google Shape;757;p11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8" name="Google Shape;758;p11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59" name="Google Shape;759;p11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760" name="Google Shape;760;p11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761" name="Google Shape;761;p11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762" name="Google Shape;762;p11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763" name="Google Shape;763;p11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764" name="Google Shape;764;p11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5" name="Google Shape;765;p11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6" name="Google Shape;766;p11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7" name="Google Shape;767;p11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8" name="Google Shape;768;p11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69" name="Google Shape;769;p11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0" name="Google Shape;770;p11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1" name="Google Shape;771;p11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72" name="Google Shape;772;p11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773" name="Google Shape;773;p11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774" name="Google Shape;774;p11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775" name="Google Shape;775;p11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6" name="Google Shape;776;p11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7" name="Google Shape;777;p11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8" name="Google Shape;778;p11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79" name="Google Shape;779;p11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0" name="Google Shape;780;p11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1" name="Google Shape;781;p11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2" name="Google Shape;782;p11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83" name="Google Shape;783;p11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784" name="Google Shape;784;p11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785" name="Google Shape;785;p11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786" name="Google Shape;786;p11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7" name="Google Shape;787;p11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8" name="Google Shape;788;p11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89" name="Google Shape;789;p11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90" name="Google Shape;790;p11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91" name="Google Shape;791;p11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92" name="Google Shape;792;p11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93" name="Google Shape;793;p11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94" name="Google Shape;794;p11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795" name="Google Shape;795;p11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96" name="Google Shape;796;p11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97" name="Google Shape;797;p11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98" name="Google Shape;798;p11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99" name="Google Shape;799;p11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0" name="Google Shape;800;p11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1" name="Google Shape;801;p11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2" name="Google Shape;802;p11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3" name="Google Shape;803;p11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4" name="Google Shape;804;p11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5" name="Google Shape;805;p11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7" name="Google Shape;807;p11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08" name="Google Shape;808;p11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09" name="Google Shape;809;p11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11" name="Google Shape;811;p11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12" name="Google Shape;812;p11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4" name="Google Shape;814;p11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5" name="Google Shape;815;p11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7" name="Google Shape;817;p11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8" name="Google Shape;818;p11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0" name="Google Shape;820;p11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1" name="Google Shape;821;p11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23" name="Google Shape;823;p11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4" name="Google Shape;824;p11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5" name="Google Shape;825;p11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6" name="Google Shape;826;p11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27" name="Google Shape;827;p11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- Clouds only">
  <p:cSld name="BLANK_1"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" name="Google Shape;829;p12"/>
          <p:cNvGrpSpPr/>
          <p:nvPr/>
        </p:nvGrpSpPr>
        <p:grpSpPr>
          <a:xfrm>
            <a:off x="-52200" y="50550"/>
            <a:ext cx="9256075" cy="5245735"/>
            <a:chOff x="-52200" y="50550"/>
            <a:chExt cx="9256075" cy="5245735"/>
          </a:xfrm>
        </p:grpSpPr>
        <p:sp>
          <p:nvSpPr>
            <p:cNvPr id="830" name="Google Shape;830;p12"/>
            <p:cNvSpPr/>
            <p:nvPr/>
          </p:nvSpPr>
          <p:spPr>
            <a:xfrm>
              <a:off x="-52200" y="2990532"/>
              <a:ext cx="3584483" cy="1539111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1" name="Google Shape;831;p12"/>
            <p:cNvSpPr/>
            <p:nvPr/>
          </p:nvSpPr>
          <p:spPr>
            <a:xfrm>
              <a:off x="2567033" y="3780191"/>
              <a:ext cx="2154572" cy="986972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2" name="Google Shape;832;p12"/>
            <p:cNvSpPr/>
            <p:nvPr/>
          </p:nvSpPr>
          <p:spPr>
            <a:xfrm>
              <a:off x="3626041" y="3244742"/>
              <a:ext cx="2038292" cy="694227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3" name="Google Shape;833;p12"/>
            <p:cNvSpPr/>
            <p:nvPr/>
          </p:nvSpPr>
          <p:spPr>
            <a:xfrm>
              <a:off x="3907840" y="3671766"/>
              <a:ext cx="3406627" cy="1462743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4" name="Google Shape;834;p12"/>
            <p:cNvSpPr/>
            <p:nvPr/>
          </p:nvSpPr>
          <p:spPr>
            <a:xfrm>
              <a:off x="434903" y="4215970"/>
              <a:ext cx="2406853" cy="917225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5" name="Google Shape;835;p12"/>
            <p:cNvSpPr/>
            <p:nvPr/>
          </p:nvSpPr>
          <p:spPr>
            <a:xfrm flipH="1">
              <a:off x="-50423" y="3671774"/>
              <a:ext cx="1322417" cy="605776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6" name="Google Shape;836;p12"/>
            <p:cNvSpPr/>
            <p:nvPr/>
          </p:nvSpPr>
          <p:spPr>
            <a:xfrm>
              <a:off x="5747332" y="4053480"/>
              <a:ext cx="3261193" cy="1242805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837" name="Google Shape;837;p12"/>
            <p:cNvSpPr/>
            <p:nvPr/>
          </p:nvSpPr>
          <p:spPr>
            <a:xfrm flipH="1">
              <a:off x="5619392" y="3144412"/>
              <a:ext cx="3584483" cy="1539111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838" name="Google Shape;838;p12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839" name="Google Shape;839;p12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0" name="Google Shape;840;p12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1" name="Google Shape;841;p12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2" name="Google Shape;842;p12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3" name="Google Shape;843;p12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4" name="Google Shape;844;p12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5" name="Google Shape;845;p12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6" name="Google Shape;846;p12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7" name="Google Shape;847;p12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8" name="Google Shape;848;p12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49" name="Google Shape;849;p12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50" name="Google Shape;850;p12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51" name="Google Shape;851;p12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52" name="Google Shape;852;p12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3" name="Google Shape;853;p12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4" name="Google Shape;854;p12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5" name="Google Shape;855;p12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6" name="Google Shape;856;p12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57" name="Google Shape;857;p12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58" name="Google Shape;858;p12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59" name="Google Shape;859;p12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0" name="Google Shape;860;p12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1" name="Google Shape;861;p12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2" name="Google Shape;862;p12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3" name="Google Shape;863;p12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4" name="Google Shape;864;p12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5" name="Google Shape;865;p12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6" name="Google Shape;866;p12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867" name="Google Shape;867;p12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8" name="Google Shape;868;p12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69" name="Google Shape;869;p12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70" name="Google Shape;870;p12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871" name="Google Shape;871;p12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872" name="Google Shape;872;p12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gradFill>
          <a:gsLst>
            <a:gs pos="0">
              <a:srgbClr val="A778C5"/>
            </a:gs>
            <a:gs pos="72000">
              <a:srgbClr val="F8C2C2"/>
            </a:gs>
            <a:gs pos="100000">
              <a:srgbClr val="FFE599"/>
            </a:gs>
          </a:gsLst>
          <a:lin ang="5400012" scaled="0"/>
        </a:gradFill>
        <a:effectLst/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3"/>
          <p:cNvGrpSpPr/>
          <p:nvPr/>
        </p:nvGrpSpPr>
        <p:grpSpPr>
          <a:xfrm>
            <a:off x="-1" y="50550"/>
            <a:ext cx="10370867" cy="5287714"/>
            <a:chOff x="-1" y="50550"/>
            <a:chExt cx="10370867" cy="5287714"/>
          </a:xfrm>
        </p:grpSpPr>
        <p:sp>
          <p:nvSpPr>
            <p:cNvPr id="114" name="Google Shape;114;p3"/>
            <p:cNvSpPr/>
            <p:nvPr/>
          </p:nvSpPr>
          <p:spPr>
            <a:xfrm>
              <a:off x="8" y="2753964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2934697" y="3638722"/>
              <a:ext cx="2412605" cy="1105172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6" name="Google Shape;116;p3"/>
            <p:cNvSpPr/>
            <p:nvPr/>
          </p:nvSpPr>
          <p:spPr>
            <a:xfrm>
              <a:off x="4121250" y="3038789"/>
              <a:ext cx="2282313" cy="777338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4436987" y="3517239"/>
              <a:ext cx="3817064" cy="1638977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8" name="Google Shape;118;p3"/>
            <p:cNvSpPr/>
            <p:nvPr/>
          </p:nvSpPr>
          <p:spPr>
            <a:xfrm>
              <a:off x="545777" y="4126981"/>
              <a:ext cx="2700819" cy="1029253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19" name="Google Shape;119;p3"/>
            <p:cNvSpPr/>
            <p:nvPr/>
          </p:nvSpPr>
          <p:spPr>
            <a:xfrm flipH="1">
              <a:off x="-1" y="3517248"/>
              <a:ext cx="1483687" cy="67965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122" name="Google Shape;122;p3"/>
            <p:cNvGrpSpPr/>
            <p:nvPr/>
          </p:nvGrpSpPr>
          <p:grpSpPr>
            <a:xfrm>
              <a:off x="352648" y="1966851"/>
              <a:ext cx="408036" cy="3176572"/>
              <a:chOff x="967895" y="415018"/>
              <a:chExt cx="628714" cy="4895318"/>
            </a:xfrm>
          </p:grpSpPr>
          <p:sp>
            <p:nvSpPr>
              <p:cNvPr id="123" name="Google Shape;123;p3"/>
              <p:cNvSpPr/>
              <p:nvPr/>
            </p:nvSpPr>
            <p:spPr>
              <a:xfrm>
                <a:off x="1207111" y="963637"/>
                <a:ext cx="150300" cy="43467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24" name="Google Shape;124;p3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25" name="Google Shape;125;p3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6" name="Google Shape;126;p3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7" name="Google Shape;127;p3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8" name="Google Shape;128;p3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29" name="Google Shape;129;p3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0" name="Google Shape;130;p3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1" name="Google Shape;131;p3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2" name="Google Shape;132;p3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33" name="Google Shape;133;p3"/>
            <p:cNvGrpSpPr/>
            <p:nvPr/>
          </p:nvGrpSpPr>
          <p:grpSpPr>
            <a:xfrm>
              <a:off x="1127772" y="2922213"/>
              <a:ext cx="300714" cy="2221192"/>
              <a:chOff x="967895" y="415018"/>
              <a:chExt cx="628714" cy="4643930"/>
            </a:xfrm>
          </p:grpSpPr>
          <p:sp>
            <p:nvSpPr>
              <p:cNvPr id="134" name="Google Shape;134;p3"/>
              <p:cNvSpPr/>
              <p:nvPr/>
            </p:nvSpPr>
            <p:spPr>
              <a:xfrm>
                <a:off x="1207134" y="963649"/>
                <a:ext cx="150300" cy="40953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35" name="Google Shape;135;p3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36" name="Google Shape;136;p3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7" name="Google Shape;137;p3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8" name="Google Shape;138;p3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39" name="Google Shape;139;p3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0" name="Google Shape;140;p3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1" name="Google Shape;141;p3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2" name="Google Shape;142;p3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3" name="Google Shape;143;p3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44" name="Google Shape;144;p3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46" name="Google Shape;146;p3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47" name="Google Shape;147;p3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8" name="Google Shape;148;p3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49" name="Google Shape;149;p3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0" name="Google Shape;150;p3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1" name="Google Shape;151;p3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2" name="Google Shape;152;p3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3" name="Google Shape;153;p3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4" name="Google Shape;154;p3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55" name="Google Shape;155;p3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156" name="Google Shape;156;p3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57" name="Google Shape;157;p3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58" name="Google Shape;158;p3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59" name="Google Shape;159;p3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0" name="Google Shape;160;p3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1" name="Google Shape;161;p3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3" name="Google Shape;163;p3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4" name="Google Shape;164;p3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65" name="Google Shape;165;p3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66" name="Google Shape;166;p3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167" name="Google Shape;167;p3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168" name="Google Shape;168;p3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169" name="Google Shape;169;p3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0" name="Google Shape;170;p3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1" name="Google Shape;171;p3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2" name="Google Shape;172;p3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3" name="Google Shape;173;p3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4" name="Google Shape;174;p3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5" name="Google Shape;175;p3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176" name="Google Shape;176;p3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177" name="Google Shape;177;p3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178" name="Google Shape;178;p3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79" name="Google Shape;179;p3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1" name="Google Shape;181;p3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4" name="Google Shape;184;p3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5" name="Google Shape;185;p3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7" name="Google Shape;187;p3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8" name="Google Shape;188;p3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0" name="Google Shape;190;p3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1" name="Google Shape;191;p3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3" name="Google Shape;193;p3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4" name="Google Shape;194;p3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196" name="Google Shape;196;p3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7" name="Google Shape;197;p3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0" name="Google Shape;200;p3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2" name="Google Shape;202;p3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06" name="Google Shape;206;p3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10" name="Google Shape;210;p3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rgbClr val="EAD1D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211" name="Google Shape;211;p3"/>
          <p:cNvSpPr txBox="1"/>
          <p:nvPr>
            <p:ph type="ctrTitle"/>
          </p:nvPr>
        </p:nvSpPr>
        <p:spPr>
          <a:xfrm>
            <a:off x="1632600" y="1673063"/>
            <a:ext cx="5878800" cy="1303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12" name="Google Shape;212;p3"/>
          <p:cNvSpPr txBox="1"/>
          <p:nvPr>
            <p:ph type="subTitle" idx="1"/>
          </p:nvPr>
        </p:nvSpPr>
        <p:spPr>
          <a:xfrm>
            <a:off x="1632600" y="3073838"/>
            <a:ext cx="5878800" cy="396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8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800"/>
              </a:spcBef>
              <a:spcAft>
                <a:spcPts val="80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bg>
      <p:bgPr>
        <a:gradFill>
          <a:gsLst>
            <a:gs pos="0">
              <a:schemeClr val="dk1"/>
            </a:gs>
            <a:gs pos="67000">
              <a:schemeClr val="accent1"/>
            </a:gs>
            <a:gs pos="100000">
              <a:srgbClr val="B4A7D6"/>
            </a:gs>
          </a:gsLst>
          <a:lin ang="5400012" scaled="0"/>
        </a:gradFill>
        <a:effectLst/>
      </p:bgPr>
    </p:bg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Google Shape;214;p4"/>
          <p:cNvGrpSpPr/>
          <p:nvPr/>
        </p:nvGrpSpPr>
        <p:grpSpPr>
          <a:xfrm>
            <a:off x="-1" y="50550"/>
            <a:ext cx="10370867" cy="5287714"/>
            <a:chOff x="-1" y="50550"/>
            <a:chExt cx="10370867" cy="5287714"/>
          </a:xfrm>
        </p:grpSpPr>
        <p:sp>
          <p:nvSpPr>
            <p:cNvPr id="215" name="Google Shape;215;p4"/>
            <p:cNvSpPr/>
            <p:nvPr/>
          </p:nvSpPr>
          <p:spPr>
            <a:xfrm>
              <a:off x="8" y="2753964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2934697" y="3638722"/>
              <a:ext cx="2412605" cy="1105172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4121250" y="3038789"/>
              <a:ext cx="2282313" cy="777338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4436987" y="3517239"/>
              <a:ext cx="3817064" cy="1638977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545777" y="4126981"/>
              <a:ext cx="2700819" cy="1029253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20" name="Google Shape;220;p4"/>
            <p:cNvSpPr/>
            <p:nvPr/>
          </p:nvSpPr>
          <p:spPr>
            <a:xfrm flipH="1">
              <a:off x="-1" y="3517248"/>
              <a:ext cx="1483687" cy="67965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21" name="Google Shape;221;p4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222" name="Google Shape;222;p4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C5E0FE">
                    <a:alpha val="34509"/>
                  </a:srgbClr>
                </a:gs>
                <a:gs pos="100000">
                  <a:srgbClr val="6D9EEB">
                    <a:alpha val="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223" name="Google Shape;223;p4"/>
            <p:cNvGrpSpPr/>
            <p:nvPr/>
          </p:nvGrpSpPr>
          <p:grpSpPr>
            <a:xfrm>
              <a:off x="352648" y="1966851"/>
              <a:ext cx="408036" cy="3176572"/>
              <a:chOff x="967895" y="415018"/>
              <a:chExt cx="628714" cy="4895318"/>
            </a:xfrm>
          </p:grpSpPr>
          <p:sp>
            <p:nvSpPr>
              <p:cNvPr id="224" name="Google Shape;224;p4"/>
              <p:cNvSpPr/>
              <p:nvPr/>
            </p:nvSpPr>
            <p:spPr>
              <a:xfrm>
                <a:off x="1207111" y="963637"/>
                <a:ext cx="150300" cy="43467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C5E0FE">
                      <a:alpha val="34509"/>
                      <a:alpha val="16200"/>
                    </a:srgbClr>
                  </a:gs>
                  <a:gs pos="100000">
                    <a:srgbClr val="6D9EEB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25" name="Google Shape;225;p4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226" name="Google Shape;226;p4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27" name="Google Shape;227;p4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28" name="Google Shape;228;p4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29" name="Google Shape;229;p4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0" name="Google Shape;230;p4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1" name="Google Shape;231;p4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2" name="Google Shape;232;p4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3" name="Google Shape;233;p4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34" name="Google Shape;234;p4"/>
            <p:cNvGrpSpPr/>
            <p:nvPr/>
          </p:nvGrpSpPr>
          <p:grpSpPr>
            <a:xfrm>
              <a:off x="1127772" y="2922213"/>
              <a:ext cx="300714" cy="2221192"/>
              <a:chOff x="967895" y="415018"/>
              <a:chExt cx="628714" cy="4643930"/>
            </a:xfrm>
          </p:grpSpPr>
          <p:sp>
            <p:nvSpPr>
              <p:cNvPr id="235" name="Google Shape;235;p4"/>
              <p:cNvSpPr/>
              <p:nvPr/>
            </p:nvSpPr>
            <p:spPr>
              <a:xfrm>
                <a:off x="1207134" y="963649"/>
                <a:ext cx="150300" cy="40953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C5E0FE">
                      <a:alpha val="34509"/>
                      <a:alpha val="16200"/>
                    </a:srgbClr>
                  </a:gs>
                  <a:gs pos="100000">
                    <a:srgbClr val="6D9EEB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36" name="Google Shape;236;p4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237" name="Google Shape;237;p4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8" name="Google Shape;238;p4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39" name="Google Shape;239;p4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0" name="Google Shape;240;p4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1" name="Google Shape;241;p4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2" name="Google Shape;242;p4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3" name="Google Shape;243;p4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4" name="Google Shape;244;p4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45" name="Google Shape;245;p4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246" name="Google Shape;246;p4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C5E0FE">
                      <a:alpha val="34509"/>
                      <a:alpha val="16200"/>
                    </a:srgbClr>
                  </a:gs>
                  <a:gs pos="100000">
                    <a:srgbClr val="6D9EEB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47" name="Google Shape;247;p4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248" name="Google Shape;248;p4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49" name="Google Shape;249;p4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0" name="Google Shape;250;p4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1" name="Google Shape;251;p4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2" name="Google Shape;252;p4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3" name="Google Shape;253;p4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4" name="Google Shape;254;p4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55" name="Google Shape;255;p4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56" name="Google Shape;256;p4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257" name="Google Shape;257;p4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C5E0FE">
                      <a:alpha val="34509"/>
                      <a:alpha val="16200"/>
                    </a:srgbClr>
                  </a:gs>
                  <a:gs pos="100000">
                    <a:srgbClr val="6D9EEB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58" name="Google Shape;258;p4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259" name="Google Shape;259;p4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0" name="Google Shape;260;p4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1" name="Google Shape;261;p4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2" name="Google Shape;262;p4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3" name="Google Shape;263;p4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4" name="Google Shape;264;p4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5" name="Google Shape;265;p4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66" name="Google Shape;266;p4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67" name="Google Shape;267;p4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268" name="Google Shape;268;p4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C5E0FE">
                      <a:alpha val="34509"/>
                      <a:alpha val="16200"/>
                    </a:srgbClr>
                  </a:gs>
                  <a:gs pos="100000">
                    <a:srgbClr val="6D9EEB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269" name="Google Shape;269;p4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270" name="Google Shape;270;p4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1" name="Google Shape;271;p4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2" name="Google Shape;272;p4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3" name="Google Shape;273;p4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4" name="Google Shape;274;p4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5" name="Google Shape;275;p4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6" name="Google Shape;276;p4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277" name="Google Shape;277;p4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278" name="Google Shape;278;p4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279" name="Google Shape;279;p4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0" name="Google Shape;280;p4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1" name="Google Shape;281;p4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2" name="Google Shape;282;p4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3" name="Google Shape;283;p4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4" name="Google Shape;284;p4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5" name="Google Shape;285;p4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6" name="Google Shape;286;p4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7" name="Google Shape;287;p4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8" name="Google Shape;288;p4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89" name="Google Shape;289;p4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90" name="Google Shape;290;p4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91" name="Google Shape;291;p4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92" name="Google Shape;292;p4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3" name="Google Shape;293;p4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4" name="Google Shape;294;p4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5" name="Google Shape;295;p4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6" name="Google Shape;296;p4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297" name="Google Shape;297;p4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98" name="Google Shape;298;p4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299" name="Google Shape;299;p4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0" name="Google Shape;300;p4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1" name="Google Shape;301;p4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2" name="Google Shape;302;p4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3" name="Google Shape;303;p4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4" name="Google Shape;304;p4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5" name="Google Shape;305;p4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6" name="Google Shape;306;p4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07" name="Google Shape;307;p4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8" name="Google Shape;308;p4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09" name="Google Shape;309;p4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10" name="Google Shape;310;p4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11" name="Google Shape;311;p4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312" name="Google Shape;312;p4"/>
          <p:cNvSpPr txBox="1"/>
          <p:nvPr>
            <p:ph type="body" idx="1"/>
          </p:nvPr>
        </p:nvSpPr>
        <p:spPr>
          <a:xfrm>
            <a:off x="1675575" y="2161800"/>
            <a:ext cx="5778600" cy="819900"/>
          </a:xfrm>
          <a:prstGeom prst="rect">
            <a:avLst/>
          </a:prstGeom>
          <a:effectLst>
            <a:outerShdw blurRad="28575" dist="9525" dir="5400000" algn="bl" rotWithShape="0">
              <a:schemeClr val="dk1">
                <a:alpha val="38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0640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➢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1pPr>
            <a:lvl2pPr marL="914400" lvl="1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▻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2pPr>
            <a:lvl3pPr marL="1371600" lvl="2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3pPr>
            <a:lvl4pPr marL="1828800" lvl="3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●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4pPr>
            <a:lvl5pPr marL="2286000" lvl="4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○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5pPr>
            <a:lvl6pPr marL="2743200" lvl="5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6pPr>
            <a:lvl7pPr marL="3200400" lvl="6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●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7pPr>
            <a:lvl8pPr marL="3657600" lvl="7" indent="-406400" algn="ctr" rtl="0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Space Grotesk Light"/>
              <a:buChar char="○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8pPr>
            <a:lvl9pPr marL="4114800" lvl="8" indent="-406400" algn="ctr" rtl="0">
              <a:spcBef>
                <a:spcPts val="800"/>
              </a:spcBef>
              <a:spcAft>
                <a:spcPts val="800"/>
              </a:spcAft>
              <a:buClr>
                <a:schemeClr val="lt1"/>
              </a:buClr>
              <a:buSzPts val="2800"/>
              <a:buFont typeface="Space Grotesk Light"/>
              <a:buChar char="■"/>
              <a:defRPr sz="2800">
                <a:solidFill>
                  <a:schemeClr val="l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9pPr>
          </a:lstStyle>
          <a:p/>
        </p:txBody>
      </p:sp>
      <p:sp>
        <p:nvSpPr>
          <p:cNvPr id="313" name="Google Shape;313;p4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+ 1 column">
  <p:cSld name="TITLE_AND_BODY"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5" name="Google Shape;315;p5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316" name="Google Shape;316;p5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7" name="Google Shape;317;p5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19" name="Google Shape;319;p5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0" name="Google Shape;320;p5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1" name="Google Shape;321;p5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2" name="Google Shape;322;p5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23" name="Google Shape;323;p5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324" name="Google Shape;324;p5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325" name="Google Shape;325;p5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326" name="Google Shape;326;p5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327" name="Google Shape;327;p5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28" name="Google Shape;328;p5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29" name="Google Shape;329;p5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0" name="Google Shape;330;p5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1" name="Google Shape;331;p5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2" name="Google Shape;332;p5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3" name="Google Shape;333;p5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4" name="Google Shape;334;p5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335" name="Google Shape;335;p5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336" name="Google Shape;336;p5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337" name="Google Shape;337;p5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338" name="Google Shape;338;p5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39" name="Google Shape;339;p5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0" name="Google Shape;340;p5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1" name="Google Shape;341;p5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2" name="Google Shape;342;p5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3" name="Google Shape;343;p5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4" name="Google Shape;344;p5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45" name="Google Shape;345;p5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346" name="Google Shape;346;p5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347" name="Google Shape;347;p5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348" name="Google Shape;348;p5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349" name="Google Shape;349;p5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0" name="Google Shape;350;p5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1" name="Google Shape;351;p5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2" name="Google Shape;352;p5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3" name="Google Shape;353;p5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4" name="Google Shape;354;p5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5" name="Google Shape;355;p5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356" name="Google Shape;356;p5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357" name="Google Shape;357;p5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358" name="Google Shape;358;p5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59" name="Google Shape;359;p5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0" name="Google Shape;360;p5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1" name="Google Shape;361;p5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2" name="Google Shape;362;p5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3" name="Google Shape;363;p5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4" name="Google Shape;364;p5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5" name="Google Shape;365;p5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6" name="Google Shape;366;p5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7" name="Google Shape;367;p5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8" name="Google Shape;368;p5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69" name="Google Shape;369;p5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0" name="Google Shape;370;p5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1" name="Google Shape;371;p5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2" name="Google Shape;372;p5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3" name="Google Shape;373;p5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4" name="Google Shape;374;p5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5" name="Google Shape;375;p5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76" name="Google Shape;376;p5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7" name="Google Shape;377;p5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8" name="Google Shape;378;p5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79" name="Google Shape;379;p5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0" name="Google Shape;380;p5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1" name="Google Shape;381;p5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2" name="Google Shape;382;p5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3" name="Google Shape;383;p5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4" name="Google Shape;384;p5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5" name="Google Shape;385;p5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386" name="Google Shape;386;p5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7" name="Google Shape;387;p5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8" name="Google Shape;388;p5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89" name="Google Shape;389;p5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390" name="Google Shape;390;p5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391" name="Google Shape;391;p5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392" name="Google Shape;392;p5"/>
          <p:cNvSpPr txBox="1"/>
          <p:nvPr>
            <p:ph type="body" idx="1"/>
          </p:nvPr>
        </p:nvSpPr>
        <p:spPr>
          <a:xfrm>
            <a:off x="855300" y="1553825"/>
            <a:ext cx="6240900" cy="283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➢"/>
              <a:defRPr/>
            </a:lvl1pPr>
            <a:lvl2pPr marL="914400" lvl="1" indent="-368300" rtl="0">
              <a:spcBef>
                <a:spcPts val="800"/>
              </a:spcBef>
              <a:spcAft>
                <a:spcPts val="0"/>
              </a:spcAft>
              <a:buSzPts val="2200"/>
              <a:buChar char="▻"/>
              <a:defRPr/>
            </a:lvl2pPr>
            <a:lvl3pPr marL="1371600" lvl="2" indent="-368300" rtl="0">
              <a:spcBef>
                <a:spcPts val="800"/>
              </a:spcBef>
              <a:spcAft>
                <a:spcPts val="0"/>
              </a:spcAft>
              <a:buSzPts val="2200"/>
              <a:buChar char="■"/>
              <a:defRPr/>
            </a:lvl3pPr>
            <a:lvl4pPr marL="1828800" lvl="3" indent="-368300" rtl="0"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4pPr>
            <a:lvl5pPr marL="2286000" lvl="4" indent="-368300" rtl="0"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5pPr>
            <a:lvl6pPr marL="2743200" lvl="5" indent="-368300" rtl="0">
              <a:spcBef>
                <a:spcPts val="800"/>
              </a:spcBef>
              <a:spcAft>
                <a:spcPts val="0"/>
              </a:spcAft>
              <a:buSzPts val="2200"/>
              <a:buChar char="■"/>
              <a:defRPr/>
            </a:lvl6pPr>
            <a:lvl7pPr marL="3200400" lvl="6" indent="-368300" rtl="0">
              <a:spcBef>
                <a:spcPts val="800"/>
              </a:spcBef>
              <a:spcAft>
                <a:spcPts val="0"/>
              </a:spcAft>
              <a:buSzPts val="2200"/>
              <a:buChar char="●"/>
              <a:defRPr/>
            </a:lvl7pPr>
            <a:lvl8pPr marL="3657600" lvl="7" indent="-368300" rtl="0">
              <a:spcBef>
                <a:spcPts val="800"/>
              </a:spcBef>
              <a:spcAft>
                <a:spcPts val="0"/>
              </a:spcAft>
              <a:buSzPts val="2200"/>
              <a:buChar char="○"/>
              <a:defRPr/>
            </a:lvl8pPr>
            <a:lvl9pPr marL="4114800" lvl="8" indent="-368300" rtl="0">
              <a:spcBef>
                <a:spcPts val="800"/>
              </a:spcBef>
              <a:spcAft>
                <a:spcPts val="80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393" name="Google Shape;393;p5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+ 2 columns">
  <p:cSld name="TITLE_AND_TWO_COLUMNS"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5" name="Google Shape;395;p6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396" name="Google Shape;396;p6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97" name="Google Shape;397;p6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98" name="Google Shape;398;p6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399" name="Google Shape;399;p6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0" name="Google Shape;400;p6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1" name="Google Shape;401;p6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2" name="Google Shape;402;p6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03" name="Google Shape;403;p6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04" name="Google Shape;404;p6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405" name="Google Shape;405;p6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06" name="Google Shape;406;p6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407" name="Google Shape;407;p6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08" name="Google Shape;408;p6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09" name="Google Shape;409;p6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0" name="Google Shape;410;p6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1" name="Google Shape;411;p6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2" name="Google Shape;412;p6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3" name="Google Shape;413;p6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4" name="Google Shape;414;p6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415" name="Google Shape;415;p6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416" name="Google Shape;416;p6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17" name="Google Shape;417;p6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418" name="Google Shape;418;p6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19" name="Google Shape;419;p6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0" name="Google Shape;420;p6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1" name="Google Shape;421;p6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2" name="Google Shape;422;p6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3" name="Google Shape;423;p6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4" name="Google Shape;424;p6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25" name="Google Shape;425;p6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426" name="Google Shape;426;p6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427" name="Google Shape;427;p6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28" name="Google Shape;428;p6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429" name="Google Shape;429;p6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0" name="Google Shape;430;p6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1" name="Google Shape;431;p6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2" name="Google Shape;432;p6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3" name="Google Shape;433;p6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4" name="Google Shape;434;p6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5" name="Google Shape;435;p6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36" name="Google Shape;436;p6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437" name="Google Shape;437;p6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438" name="Google Shape;438;p6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39" name="Google Shape;439;p6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0" name="Google Shape;440;p6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1" name="Google Shape;441;p6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2" name="Google Shape;442;p6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3" name="Google Shape;443;p6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4" name="Google Shape;444;p6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5" name="Google Shape;445;p6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6" name="Google Shape;446;p6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7" name="Google Shape;447;p6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8" name="Google Shape;448;p6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49" name="Google Shape;449;p6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50" name="Google Shape;450;p6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51" name="Google Shape;451;p6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2" name="Google Shape;452;p6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3" name="Google Shape;453;p6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4" name="Google Shape;454;p6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5" name="Google Shape;455;p6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56" name="Google Shape;456;p6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57" name="Google Shape;457;p6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58" name="Google Shape;458;p6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59" name="Google Shape;459;p6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0" name="Google Shape;460;p6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1" name="Google Shape;461;p6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2" name="Google Shape;462;p6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3" name="Google Shape;463;p6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4" name="Google Shape;464;p6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5" name="Google Shape;465;p6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466" name="Google Shape;466;p6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7" name="Google Shape;467;p6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8" name="Google Shape;468;p6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69" name="Google Shape;469;p6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470" name="Google Shape;470;p6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471" name="Google Shape;471;p6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472" name="Google Shape;472;p6"/>
          <p:cNvSpPr txBox="1"/>
          <p:nvPr>
            <p:ph type="body" idx="1"/>
          </p:nvPr>
        </p:nvSpPr>
        <p:spPr>
          <a:xfrm>
            <a:off x="855300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8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473" name="Google Shape;473;p6"/>
          <p:cNvSpPr txBox="1"/>
          <p:nvPr>
            <p:ph type="body" idx="2"/>
          </p:nvPr>
        </p:nvSpPr>
        <p:spPr>
          <a:xfrm>
            <a:off x="4199271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➢"/>
              <a:defRPr sz="2000"/>
            </a:lvl1pPr>
            <a:lvl2pPr marL="914400" lvl="1" indent="-355600" rtl="0">
              <a:spcBef>
                <a:spcPts val="8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8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8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8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800"/>
              </a:spcBef>
              <a:spcAft>
                <a:spcPts val="80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474" name="Google Shape;474;p6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6" name="Google Shape;476;p7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477" name="Google Shape;477;p7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2" name="Google Shape;482;p7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484" name="Google Shape;484;p7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485" name="Google Shape;485;p7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486" name="Google Shape;486;p7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87" name="Google Shape;487;p7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488" name="Google Shape;488;p7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89" name="Google Shape;489;p7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0" name="Google Shape;490;p7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1" name="Google Shape;491;p7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2" name="Google Shape;492;p7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3" name="Google Shape;493;p7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4" name="Google Shape;494;p7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495" name="Google Shape;495;p7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496" name="Google Shape;496;p7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497" name="Google Shape;497;p7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498" name="Google Shape;498;p7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499" name="Google Shape;499;p7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0" name="Google Shape;500;p7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1" name="Google Shape;501;p7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2" name="Google Shape;502;p7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3" name="Google Shape;503;p7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4" name="Google Shape;504;p7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5" name="Google Shape;505;p7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06" name="Google Shape;506;p7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507" name="Google Shape;507;p7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0" name="Google Shape;510;p7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1" name="Google Shape;511;p7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3" name="Google Shape;513;p7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4" name="Google Shape;514;p7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6" name="Google Shape;516;p7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7" name="Google Shape;517;p7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19" name="Google Shape;519;p7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20" name="Google Shape;520;p7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21" name="Google Shape;521;p7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2" name="Google Shape;522;p7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3" name="Google Shape;523;p7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4" name="Google Shape;524;p7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5" name="Google Shape;525;p7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26" name="Google Shape;526;p7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27" name="Google Shape;527;p7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28" name="Google Shape;528;p7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29" name="Google Shape;529;p7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0" name="Google Shape;530;p7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1" name="Google Shape;531;p7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2" name="Google Shape;532;p7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3" name="Google Shape;533;p7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4" name="Google Shape;534;p7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5" name="Google Shape;535;p7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536" name="Google Shape;536;p7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7" name="Google Shape;537;p7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8" name="Google Shape;538;p7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39" name="Google Shape;539;p7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40" name="Google Shape;540;p7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541" name="Google Shape;541;p7"/>
          <p:cNvSpPr txBox="1"/>
          <p:nvPr>
            <p:ph type="title"/>
          </p:nvPr>
        </p:nvSpPr>
        <p:spPr>
          <a:xfrm>
            <a:off x="855300" y="836000"/>
            <a:ext cx="66990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542" name="Google Shape;542;p7"/>
          <p:cNvSpPr txBox="1"/>
          <p:nvPr>
            <p:ph type="body" idx="1"/>
          </p:nvPr>
        </p:nvSpPr>
        <p:spPr>
          <a:xfrm>
            <a:off x="855434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43" name="Google Shape;543;p7"/>
          <p:cNvSpPr txBox="1"/>
          <p:nvPr>
            <p:ph type="body" idx="2"/>
          </p:nvPr>
        </p:nvSpPr>
        <p:spPr>
          <a:xfrm>
            <a:off x="3161403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44" name="Google Shape;544;p7"/>
          <p:cNvSpPr txBox="1"/>
          <p:nvPr>
            <p:ph type="body" idx="3"/>
          </p:nvPr>
        </p:nvSpPr>
        <p:spPr>
          <a:xfrm>
            <a:off x="5467372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0"/>
              </a:spcBef>
              <a:spcAft>
                <a:spcPts val="0"/>
              </a:spcAft>
              <a:buSzPts val="1600"/>
              <a:buChar char="➢"/>
              <a:defRPr sz="1600"/>
            </a:lvl1pPr>
            <a:lvl2pPr marL="914400" lvl="1" indent="-330200" rtl="0">
              <a:spcBef>
                <a:spcPts val="800"/>
              </a:spcBef>
              <a:spcAft>
                <a:spcPts val="0"/>
              </a:spcAft>
              <a:buSzPts val="1600"/>
              <a:buChar char="▻"/>
              <a:defRPr sz="1600"/>
            </a:lvl2pPr>
            <a:lvl3pPr marL="1371600" lvl="2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8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8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8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800"/>
              </a:spcBef>
              <a:spcAft>
                <a:spcPts val="80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545" name="Google Shape;545;p7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7" name="Google Shape;547;p8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548" name="Google Shape;548;p8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3" name="Google Shape;553;p8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555" name="Google Shape;555;p8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556" name="Google Shape;556;p8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557" name="Google Shape;557;p8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558" name="Google Shape;558;p8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559" name="Google Shape;559;p8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0" name="Google Shape;560;p8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1" name="Google Shape;561;p8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2" name="Google Shape;562;p8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3" name="Google Shape;563;p8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4" name="Google Shape;564;p8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5" name="Google Shape;565;p8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66" name="Google Shape;566;p8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567" name="Google Shape;567;p8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568" name="Google Shape;568;p8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569" name="Google Shape;569;p8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570" name="Google Shape;570;p8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1" name="Google Shape;571;p8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2" name="Google Shape;572;p8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3" name="Google Shape;573;p8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4" name="Google Shape;574;p8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5" name="Google Shape;575;p8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6" name="Google Shape;576;p8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77" name="Google Shape;577;p8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578" name="Google Shape;578;p8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579" name="Google Shape;579;p8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580" name="Google Shape;580;p8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581" name="Google Shape;581;p8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2" name="Google Shape;582;p8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3" name="Google Shape;583;p8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4" name="Google Shape;584;p8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5" name="Google Shape;585;p8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6" name="Google Shape;586;p8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7" name="Google Shape;587;p8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588" name="Google Shape;588;p8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589" name="Google Shape;589;p8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590" name="Google Shape;590;p8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1" name="Google Shape;591;p8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3" name="Google Shape;593;p8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4" name="Google Shape;594;p8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6" name="Google Shape;596;p8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7" name="Google Shape;597;p8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599" name="Google Shape;599;p8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00" name="Google Shape;600;p8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01" name="Google Shape;601;p8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02" name="Google Shape;602;p8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03" name="Google Shape;603;p8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4" name="Google Shape;604;p8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5" name="Google Shape;605;p8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6" name="Google Shape;606;p8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7" name="Google Shape;607;p8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08" name="Google Shape;608;p8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09" name="Google Shape;609;p8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0" name="Google Shape;610;p8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1" name="Google Shape;611;p8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2" name="Google Shape;612;p8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3" name="Google Shape;613;p8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4" name="Google Shape;614;p8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5" name="Google Shape;615;p8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6" name="Google Shape;616;p8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7" name="Google Shape;617;p8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18" name="Google Shape;618;p8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19" name="Google Shape;619;p8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20" name="Google Shape;620;p8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21" name="Google Shape;621;p8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22" name="Google Shape;622;p8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623" name="Google Shape;623;p8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624" name="Google Shape;624;p8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- Clouds only">
  <p:cSld name="TITLE_ONLY_1"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6" name="Google Shape;626;p9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627" name="Google Shape;627;p9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28" name="Google Shape;628;p9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29" name="Google Shape;629;p9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0" name="Google Shape;630;p9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1" name="Google Shape;631;p9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2" name="Google Shape;632;p9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3" name="Google Shape;633;p9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34" name="Google Shape;634;p9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635" name="Google Shape;635;p9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636" name="Google Shape;636;p9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37" name="Google Shape;637;p9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38" name="Google Shape;638;p9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39" name="Google Shape;639;p9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0" name="Google Shape;640;p9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1" name="Google Shape;641;p9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2" name="Google Shape;642;p9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3" name="Google Shape;643;p9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4" name="Google Shape;644;p9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5" name="Google Shape;645;p9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6" name="Google Shape;646;p9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7" name="Google Shape;647;p9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8" name="Google Shape;648;p9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49" name="Google Shape;649;p9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0" name="Google Shape;650;p9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1" name="Google Shape;651;p9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2" name="Google Shape;652;p9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3" name="Google Shape;653;p9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54" name="Google Shape;654;p9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56" name="Google Shape;656;p9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57" name="Google Shape;657;p9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58" name="Google Shape;658;p9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0" name="Google Shape;660;p9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1" name="Google Shape;661;p9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3" name="Google Shape;663;p9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664" name="Google Shape;664;p9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6" name="Google Shape;666;p9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7" name="Google Shape;667;p9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669" name="Google Shape;669;p9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670" name="Google Shape;670;p9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2" name="Google Shape;672;p10"/>
          <p:cNvGrpSpPr/>
          <p:nvPr/>
        </p:nvGrpSpPr>
        <p:grpSpPr>
          <a:xfrm>
            <a:off x="104275" y="50550"/>
            <a:ext cx="10266591" cy="5287714"/>
            <a:chOff x="104275" y="50550"/>
            <a:chExt cx="10266591" cy="5287714"/>
          </a:xfrm>
        </p:grpSpPr>
        <p:sp>
          <p:nvSpPr>
            <p:cNvPr id="673" name="Google Shape;673;p10"/>
            <p:cNvSpPr/>
            <p:nvPr/>
          </p:nvSpPr>
          <p:spPr>
            <a:xfrm>
              <a:off x="2444298" y="3856703"/>
              <a:ext cx="2558390" cy="1098526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4" name="Google Shape;674;p10"/>
            <p:cNvSpPr/>
            <p:nvPr/>
          </p:nvSpPr>
          <p:spPr>
            <a:xfrm>
              <a:off x="5295333" y="4495140"/>
              <a:ext cx="1449771" cy="493781"/>
            </a:xfrm>
            <a:custGeom>
              <a:avLst/>
              <a:gdLst/>
              <a:ahLst/>
              <a:cxnLst/>
              <a:rect l="l" t="t" r="r" b="b"/>
              <a:pathLst>
                <a:path w="2870834" h="977784" extrusionOk="0">
                  <a:moveTo>
                    <a:pt x="2870835" y="977785"/>
                  </a:moveTo>
                  <a:cubicBezTo>
                    <a:pt x="2845943" y="605751"/>
                    <a:pt x="2524252" y="324312"/>
                    <a:pt x="2152206" y="349172"/>
                  </a:cubicBezTo>
                  <a:cubicBezTo>
                    <a:pt x="2121916" y="351192"/>
                    <a:pt x="2091817" y="355256"/>
                    <a:pt x="2062099" y="361326"/>
                  </a:cubicBezTo>
                  <a:cubicBezTo>
                    <a:pt x="1974025" y="87578"/>
                    <a:pt x="1680655" y="-62923"/>
                    <a:pt x="1406906" y="25176"/>
                  </a:cubicBezTo>
                  <a:cubicBezTo>
                    <a:pt x="1329372" y="50126"/>
                    <a:pt x="1258760" y="92925"/>
                    <a:pt x="1200785" y="150125"/>
                  </a:cubicBezTo>
                  <a:cubicBezTo>
                    <a:pt x="925068" y="68357"/>
                    <a:pt x="635318" y="225570"/>
                    <a:pt x="553530" y="501274"/>
                  </a:cubicBezTo>
                  <a:cubicBezTo>
                    <a:pt x="543623" y="534656"/>
                    <a:pt x="537084" y="568952"/>
                    <a:pt x="534035" y="603643"/>
                  </a:cubicBezTo>
                  <a:cubicBezTo>
                    <a:pt x="325882" y="529640"/>
                    <a:pt x="97092" y="638409"/>
                    <a:pt x="23114" y="846587"/>
                  </a:cubicBezTo>
                  <a:cubicBezTo>
                    <a:pt x="8128" y="888726"/>
                    <a:pt x="318" y="933068"/>
                    <a:pt x="0" y="97778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5" name="Google Shape;675;p10"/>
            <p:cNvSpPr/>
            <p:nvPr/>
          </p:nvSpPr>
          <p:spPr>
            <a:xfrm>
              <a:off x="4159304" y="3962484"/>
              <a:ext cx="1535294" cy="70329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6" name="Google Shape;676;p10"/>
            <p:cNvSpPr/>
            <p:nvPr/>
          </p:nvSpPr>
          <p:spPr>
            <a:xfrm>
              <a:off x="4832518" y="3687079"/>
              <a:ext cx="3420308" cy="1468618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7" name="Google Shape;677;p10"/>
            <p:cNvSpPr/>
            <p:nvPr/>
          </p:nvSpPr>
          <p:spPr>
            <a:xfrm>
              <a:off x="2867782" y="4501768"/>
              <a:ext cx="1717868" cy="654661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8" name="Google Shape;678;p10"/>
            <p:cNvSpPr/>
            <p:nvPr/>
          </p:nvSpPr>
          <p:spPr>
            <a:xfrm flipH="1">
              <a:off x="2057325" y="4709438"/>
              <a:ext cx="941819" cy="431431"/>
            </a:xfrm>
            <a:custGeom>
              <a:avLst/>
              <a:gdLst/>
              <a:ahLst/>
              <a:cxnLst/>
              <a:rect l="l" t="t" r="r" b="b"/>
              <a:pathLst>
                <a:path w="2580326" h="1182002" extrusionOk="0">
                  <a:moveTo>
                    <a:pt x="2518156" y="1182003"/>
                  </a:moveTo>
                  <a:cubicBezTo>
                    <a:pt x="2695257" y="740671"/>
                    <a:pt x="2481072" y="239313"/>
                    <a:pt x="2039747" y="62186"/>
                  </a:cubicBezTo>
                  <a:cubicBezTo>
                    <a:pt x="1598422" y="-114941"/>
                    <a:pt x="1097089" y="99239"/>
                    <a:pt x="919925" y="540570"/>
                  </a:cubicBezTo>
                  <a:cubicBezTo>
                    <a:pt x="906018" y="575279"/>
                    <a:pt x="894397" y="610858"/>
                    <a:pt x="885063" y="647079"/>
                  </a:cubicBezTo>
                  <a:cubicBezTo>
                    <a:pt x="557213" y="511557"/>
                    <a:pt x="181546" y="667475"/>
                    <a:pt x="46038" y="995338"/>
                  </a:cubicBezTo>
                  <a:cubicBezTo>
                    <a:pt x="21399" y="1054901"/>
                    <a:pt x="5905" y="1117823"/>
                    <a:pt x="0" y="1182003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79" name="Google Shape;679;p10"/>
            <p:cNvSpPr/>
            <p:nvPr/>
          </p:nvSpPr>
          <p:spPr>
            <a:xfrm>
              <a:off x="6498024" y="3944922"/>
              <a:ext cx="3656211" cy="1393342"/>
            </a:xfrm>
            <a:custGeom>
              <a:avLst/>
              <a:gdLst/>
              <a:ahLst/>
              <a:cxnLst/>
              <a:rect l="l" t="t" r="r" b="b"/>
              <a:pathLst>
                <a:path w="3674584" h="1400344" extrusionOk="0">
                  <a:moveTo>
                    <a:pt x="3674585" y="1400345"/>
                  </a:moveTo>
                  <a:cubicBezTo>
                    <a:pt x="3663789" y="1096548"/>
                    <a:pt x="3408773" y="859033"/>
                    <a:pt x="3104926" y="869834"/>
                  </a:cubicBezTo>
                  <a:cubicBezTo>
                    <a:pt x="3067460" y="871168"/>
                    <a:pt x="3030250" y="876324"/>
                    <a:pt x="2993801" y="885233"/>
                  </a:cubicBezTo>
                  <a:cubicBezTo>
                    <a:pt x="2942556" y="347585"/>
                    <a:pt x="2465220" y="-46744"/>
                    <a:pt x="1927572" y="4475"/>
                  </a:cubicBezTo>
                  <a:cubicBezTo>
                    <a:pt x="1581262" y="37463"/>
                    <a:pt x="1278551" y="251947"/>
                    <a:pt x="1132616" y="567733"/>
                  </a:cubicBezTo>
                  <a:cubicBezTo>
                    <a:pt x="771282" y="359332"/>
                    <a:pt x="309421" y="483310"/>
                    <a:pt x="101020" y="844637"/>
                  </a:cubicBezTo>
                  <a:cubicBezTo>
                    <a:pt x="4055" y="1012760"/>
                    <a:pt x="-24469" y="1211756"/>
                    <a:pt x="21366" y="1400345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sp>
          <p:nvSpPr>
            <p:cNvPr id="680" name="Google Shape;680;p10"/>
            <p:cNvSpPr/>
            <p:nvPr/>
          </p:nvSpPr>
          <p:spPr>
            <a:xfrm flipH="1">
              <a:off x="6348583" y="2926377"/>
              <a:ext cx="4022282" cy="1727094"/>
            </a:xfrm>
            <a:custGeom>
              <a:avLst/>
              <a:gdLst/>
              <a:ahLst/>
              <a:cxnLst/>
              <a:rect l="l" t="t" r="r" b="b"/>
              <a:pathLst>
                <a:path w="5472493" h="2349788" extrusionOk="0">
                  <a:moveTo>
                    <a:pt x="5436617" y="2349535"/>
                  </a:moveTo>
                  <a:cubicBezTo>
                    <a:pt x="5460493" y="2251739"/>
                    <a:pt x="5472557" y="2151434"/>
                    <a:pt x="5472494" y="2050767"/>
                  </a:cubicBezTo>
                  <a:cubicBezTo>
                    <a:pt x="5472494" y="1357538"/>
                    <a:pt x="4910519" y="795563"/>
                    <a:pt x="4217290" y="795563"/>
                  </a:cubicBezTo>
                  <a:cubicBezTo>
                    <a:pt x="4134930" y="795556"/>
                    <a:pt x="4052761" y="803596"/>
                    <a:pt x="3971989" y="819566"/>
                  </a:cubicBezTo>
                  <a:cubicBezTo>
                    <a:pt x="3864356" y="269832"/>
                    <a:pt x="3331401" y="-88551"/>
                    <a:pt x="2781681" y="19095"/>
                  </a:cubicBezTo>
                  <a:cubicBezTo>
                    <a:pt x="2480437" y="78083"/>
                    <a:pt x="2222119" y="270325"/>
                    <a:pt x="2079118" y="541944"/>
                  </a:cubicBezTo>
                  <a:cubicBezTo>
                    <a:pt x="1556068" y="340890"/>
                    <a:pt x="969017" y="601932"/>
                    <a:pt x="767963" y="1125007"/>
                  </a:cubicBezTo>
                  <a:cubicBezTo>
                    <a:pt x="723354" y="1241066"/>
                    <a:pt x="700456" y="1364332"/>
                    <a:pt x="700405" y="1488665"/>
                  </a:cubicBezTo>
                  <a:cubicBezTo>
                    <a:pt x="700405" y="1512097"/>
                    <a:pt x="701294" y="1535274"/>
                    <a:pt x="702818" y="1558515"/>
                  </a:cubicBezTo>
                  <a:cubicBezTo>
                    <a:pt x="367094" y="1509627"/>
                    <a:pt x="55302" y="1742157"/>
                    <a:pt x="6414" y="2077882"/>
                  </a:cubicBezTo>
                  <a:cubicBezTo>
                    <a:pt x="2153" y="2107136"/>
                    <a:pt x="7" y="2136651"/>
                    <a:pt x="0" y="2166211"/>
                  </a:cubicBezTo>
                  <a:cubicBezTo>
                    <a:pt x="-63" y="2228466"/>
                    <a:pt x="9360" y="2290372"/>
                    <a:pt x="27940" y="2349789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50588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endParaRPr>
            </a:p>
          </p:txBody>
        </p:sp>
        <p:grpSp>
          <p:nvGrpSpPr>
            <p:cNvPr id="681" name="Google Shape;681;p10"/>
            <p:cNvGrpSpPr/>
            <p:nvPr/>
          </p:nvGrpSpPr>
          <p:grpSpPr>
            <a:xfrm>
              <a:off x="7817748" y="1079748"/>
              <a:ext cx="408036" cy="4063663"/>
              <a:chOff x="967895" y="415018"/>
              <a:chExt cx="628714" cy="6262387"/>
            </a:xfrm>
          </p:grpSpPr>
          <p:sp>
            <p:nvSpPr>
              <p:cNvPr id="682" name="Google Shape;682;p10"/>
              <p:cNvSpPr/>
              <p:nvPr/>
            </p:nvSpPr>
            <p:spPr>
              <a:xfrm>
                <a:off x="1207111" y="963605"/>
                <a:ext cx="150300" cy="57138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683" name="Google Shape;683;p10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684" name="Google Shape;684;p10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5" name="Google Shape;685;p10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6" name="Google Shape;686;p10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7" name="Google Shape;687;p10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8" name="Google Shape;688;p10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89" name="Google Shape;689;p10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0" name="Google Shape;690;p10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1" name="Google Shape;691;p10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692" name="Google Shape;692;p10"/>
            <p:cNvGrpSpPr/>
            <p:nvPr/>
          </p:nvGrpSpPr>
          <p:grpSpPr>
            <a:xfrm>
              <a:off x="7200036" y="3718572"/>
              <a:ext cx="284493" cy="1424795"/>
              <a:chOff x="967895" y="415018"/>
              <a:chExt cx="628714" cy="3148718"/>
            </a:xfrm>
          </p:grpSpPr>
          <p:sp>
            <p:nvSpPr>
              <p:cNvPr id="693" name="Google Shape;693;p10"/>
              <p:cNvSpPr/>
              <p:nvPr/>
            </p:nvSpPr>
            <p:spPr>
              <a:xfrm>
                <a:off x="1207096" y="963636"/>
                <a:ext cx="150300" cy="26001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694" name="Google Shape;694;p10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695" name="Google Shape;695;p10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6" name="Google Shape;696;p10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7" name="Google Shape;697;p10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8" name="Google Shape;698;p10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699" name="Google Shape;699;p10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0" name="Google Shape;700;p10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1" name="Google Shape;701;p10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2" name="Google Shape;702;p10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03" name="Google Shape;703;p10"/>
            <p:cNvGrpSpPr/>
            <p:nvPr/>
          </p:nvGrpSpPr>
          <p:grpSpPr>
            <a:xfrm>
              <a:off x="8299552" y="3133869"/>
              <a:ext cx="333219" cy="2017814"/>
              <a:chOff x="967895" y="415018"/>
              <a:chExt cx="628714" cy="3807196"/>
            </a:xfrm>
          </p:grpSpPr>
          <p:sp>
            <p:nvSpPr>
              <p:cNvPr id="704" name="Google Shape;704;p10"/>
              <p:cNvSpPr/>
              <p:nvPr/>
            </p:nvSpPr>
            <p:spPr>
              <a:xfrm>
                <a:off x="1207136" y="963615"/>
                <a:ext cx="150300" cy="3258600"/>
              </a:xfrm>
              <a:prstGeom prst="trapezoid">
                <a:avLst>
                  <a:gd name="adj" fmla="val 25183"/>
                </a:avLst>
              </a:prstGeom>
              <a:gradFill>
                <a:gsLst>
                  <a:gs pos="0">
                    <a:srgbClr val="FFFFFF">
                      <a:alpha val="50588"/>
                      <a:alpha val="16200"/>
                    </a:srgbClr>
                  </a:gs>
                  <a:gs pos="100000">
                    <a:srgbClr val="FFFFFF">
                      <a:alpha val="0"/>
                      <a:alpha val="16200"/>
                    </a:srgbClr>
                  </a:gs>
                </a:gsLst>
                <a:lin ang="540070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grpSp>
            <p:nvGrpSpPr>
              <p:cNvPr id="705" name="Google Shape;705;p10"/>
              <p:cNvGrpSpPr/>
              <p:nvPr/>
            </p:nvGrpSpPr>
            <p:grpSpPr>
              <a:xfrm>
                <a:off x="967895" y="415018"/>
                <a:ext cx="628714" cy="801374"/>
                <a:chOff x="1774126" y="766200"/>
                <a:chExt cx="1582467" cy="2017050"/>
              </a:xfrm>
            </p:grpSpPr>
            <p:sp>
              <p:nvSpPr>
                <p:cNvPr id="706" name="Google Shape;706;p10"/>
                <p:cNvSpPr/>
                <p:nvPr/>
              </p:nvSpPr>
              <p:spPr>
                <a:xfrm>
                  <a:off x="2394628" y="2579744"/>
                  <a:ext cx="341579" cy="2035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3811" h="163131" extrusionOk="0">
                      <a:moveTo>
                        <a:pt x="20002" y="0"/>
                      </a:moveTo>
                      <a:lnTo>
                        <a:pt x="0" y="120967"/>
                      </a:lnTo>
                      <a:cubicBezTo>
                        <a:pt x="0" y="120967"/>
                        <a:pt x="34798" y="163132"/>
                        <a:pt x="136906" y="163132"/>
                      </a:cubicBezTo>
                      <a:cubicBezTo>
                        <a:pt x="239014" y="163132"/>
                        <a:pt x="273812" y="120967"/>
                        <a:pt x="273812" y="120967"/>
                      </a:cubicBezTo>
                      <a:lnTo>
                        <a:pt x="25381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A7AFCB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7" name="Google Shape;707;p10"/>
                <p:cNvSpPr/>
                <p:nvPr/>
              </p:nvSpPr>
              <p:spPr>
                <a:xfrm>
                  <a:off x="1774126" y="1886912"/>
                  <a:ext cx="638562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73" h="674116" extrusionOk="0">
                      <a:moveTo>
                        <a:pt x="436626" y="414528"/>
                      </a:moveTo>
                      <a:lnTo>
                        <a:pt x="0" y="674116"/>
                      </a:lnTo>
                      <a:cubicBezTo>
                        <a:pt x="0" y="674116"/>
                        <a:pt x="55118" y="297752"/>
                        <a:pt x="230759" y="183261"/>
                      </a:cubicBezTo>
                      <a:lnTo>
                        <a:pt x="511873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00000">
                      <a:srgbClr val="566185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8" name="Google Shape;708;p10"/>
                <p:cNvSpPr/>
                <p:nvPr/>
              </p:nvSpPr>
              <p:spPr>
                <a:xfrm>
                  <a:off x="2718110" y="1886912"/>
                  <a:ext cx="638483" cy="840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1810" h="674116" extrusionOk="0">
                      <a:moveTo>
                        <a:pt x="75248" y="414528"/>
                      </a:moveTo>
                      <a:lnTo>
                        <a:pt x="511810" y="674116"/>
                      </a:lnTo>
                      <a:cubicBezTo>
                        <a:pt x="511810" y="674116"/>
                        <a:pt x="456755" y="297752"/>
                        <a:pt x="281114" y="183261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09" name="Google Shape;709;p10"/>
                <p:cNvSpPr/>
                <p:nvPr/>
              </p:nvSpPr>
              <p:spPr>
                <a:xfrm>
                  <a:off x="2187286" y="766200"/>
                  <a:ext cx="756210" cy="18820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6180" h="1508680" extrusionOk="0">
                      <a:moveTo>
                        <a:pt x="366146" y="30147"/>
                      </a:moveTo>
                      <a:cubicBezTo>
                        <a:pt x="336237" y="-10049"/>
                        <a:pt x="269943" y="-10049"/>
                        <a:pt x="239971" y="30147"/>
                      </a:cubicBezTo>
                      <a:cubicBezTo>
                        <a:pt x="140276" y="164005"/>
                        <a:pt x="-38095" y="453882"/>
                        <a:pt x="7244" y="765794"/>
                      </a:cubicBezTo>
                      <a:lnTo>
                        <a:pt x="84968" y="1391460"/>
                      </a:lnTo>
                      <a:cubicBezTo>
                        <a:pt x="84968" y="1391460"/>
                        <a:pt x="140403" y="1508681"/>
                        <a:pt x="303090" y="1508681"/>
                      </a:cubicBezTo>
                      <a:cubicBezTo>
                        <a:pt x="465777" y="1508681"/>
                        <a:pt x="521213" y="1391460"/>
                        <a:pt x="521213" y="1391460"/>
                      </a:cubicBezTo>
                      <a:lnTo>
                        <a:pt x="598937" y="765794"/>
                      </a:lnTo>
                      <a:cubicBezTo>
                        <a:pt x="644276" y="453882"/>
                        <a:pt x="465904" y="164005"/>
                        <a:pt x="366146" y="30147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808CAD"/>
                    </a:gs>
                    <a:gs pos="16000">
                      <a:srgbClr val="808CAD"/>
                    </a:gs>
                    <a:gs pos="50000">
                      <a:srgbClr val="A7AFCB"/>
                    </a:gs>
                    <a:gs pos="85000">
                      <a:srgbClr val="808CAD"/>
                    </a:gs>
                    <a:gs pos="100000">
                      <a:srgbClr val="808CAD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10" name="Google Shape;710;p10"/>
                <p:cNvSpPr/>
                <p:nvPr/>
              </p:nvSpPr>
              <p:spPr>
                <a:xfrm>
                  <a:off x="2568529" y="766497"/>
                  <a:ext cx="375239" cy="18816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0793" h="1508315" extrusionOk="0">
                      <a:moveTo>
                        <a:pt x="60579" y="29909"/>
                      </a:moveTo>
                      <a:cubicBezTo>
                        <a:pt x="46025" y="11195"/>
                        <a:pt x="23705" y="178"/>
                        <a:pt x="0" y="0"/>
                      </a:cubicBezTo>
                      <a:lnTo>
                        <a:pt x="0" y="1508316"/>
                      </a:lnTo>
                      <a:cubicBezTo>
                        <a:pt x="160718" y="1507109"/>
                        <a:pt x="215900" y="1391222"/>
                        <a:pt x="215900" y="1391222"/>
                      </a:cubicBezTo>
                      <a:lnTo>
                        <a:pt x="293624" y="765556"/>
                      </a:lnTo>
                      <a:cubicBezTo>
                        <a:pt x="338709" y="453644"/>
                        <a:pt x="160338" y="163766"/>
                        <a:pt x="60579" y="29909"/>
                      </a:cubicBezTo>
                      <a:close/>
                    </a:path>
                  </a:pathLst>
                </a:custGeom>
                <a:solidFill>
                  <a:srgbClr val="FFFFFF">
                    <a:alpha val="16200"/>
                  </a:srgbClr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11" name="Google Shape;711;p10"/>
                <p:cNvSpPr/>
                <p:nvPr/>
              </p:nvSpPr>
              <p:spPr>
                <a:xfrm>
                  <a:off x="2353668" y="1074766"/>
                  <a:ext cx="423489" cy="1848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470" h="148145" extrusionOk="0">
                      <a:moveTo>
                        <a:pt x="169736" y="78295"/>
                      </a:moveTo>
                      <a:cubicBezTo>
                        <a:pt x="233236" y="78295"/>
                        <a:pt x="292036" y="104457"/>
                        <a:pt x="339471" y="148145"/>
                      </a:cubicBezTo>
                      <a:cubicBezTo>
                        <a:pt x="301752" y="58610"/>
                        <a:pt x="239839" y="0"/>
                        <a:pt x="169736" y="0"/>
                      </a:cubicBezTo>
                      <a:cubicBezTo>
                        <a:pt x="99632" y="0"/>
                        <a:pt x="37719" y="58610"/>
                        <a:pt x="0" y="148145"/>
                      </a:cubicBezTo>
                      <a:cubicBezTo>
                        <a:pt x="47371" y="104457"/>
                        <a:pt x="106045" y="78295"/>
                        <a:pt x="169736" y="78295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12" name="Google Shape;712;p10"/>
                <p:cNvSpPr/>
                <p:nvPr/>
              </p:nvSpPr>
              <p:spPr>
                <a:xfrm>
                  <a:off x="2568529" y="1074924"/>
                  <a:ext cx="208654" cy="1847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258" h="148082" extrusionOk="0">
                      <a:moveTo>
                        <a:pt x="0" y="78232"/>
                      </a:moveTo>
                      <a:cubicBezTo>
                        <a:pt x="62738" y="78867"/>
                        <a:pt x="120650" y="104839"/>
                        <a:pt x="167259" y="148082"/>
                      </a:cubicBezTo>
                      <a:cubicBezTo>
                        <a:pt x="129985" y="59563"/>
                        <a:pt x="69088" y="1333"/>
                        <a:pt x="0" y="0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  <p:sp>
              <p:nvSpPr>
                <p:cNvPr id="713" name="Google Shape;713;p10"/>
                <p:cNvSpPr/>
                <p:nvPr/>
              </p:nvSpPr>
              <p:spPr>
                <a:xfrm>
                  <a:off x="2513864" y="1953303"/>
                  <a:ext cx="103138" cy="765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676" h="613536" extrusionOk="0">
                      <a:moveTo>
                        <a:pt x="82677" y="414782"/>
                      </a:moveTo>
                      <a:cubicBezTo>
                        <a:pt x="82677" y="584200"/>
                        <a:pt x="41339" y="613537"/>
                        <a:pt x="41339" y="613537"/>
                      </a:cubicBezTo>
                      <a:cubicBezTo>
                        <a:pt x="41339" y="613537"/>
                        <a:pt x="0" y="584200"/>
                        <a:pt x="0" y="414782"/>
                      </a:cubicBezTo>
                      <a:cubicBezTo>
                        <a:pt x="0" y="245364"/>
                        <a:pt x="41339" y="0"/>
                        <a:pt x="41339" y="0"/>
                      </a:cubicBezTo>
                      <a:cubicBezTo>
                        <a:pt x="41339" y="0"/>
                        <a:pt x="82677" y="245364"/>
                        <a:pt x="82677" y="414782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rgbClr val="566185"/>
                    </a:gs>
                    <a:gs pos="100000">
                      <a:srgbClr val="808CAD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  <a:sym typeface="Calibri" panose="020F0502020204030204"/>
                  </a:endParaRPr>
                </a:p>
              </p:txBody>
            </p:sp>
          </p:grpSp>
        </p:grpSp>
        <p:grpSp>
          <p:nvGrpSpPr>
            <p:cNvPr id="714" name="Google Shape;714;p10"/>
            <p:cNvGrpSpPr/>
            <p:nvPr/>
          </p:nvGrpSpPr>
          <p:grpSpPr>
            <a:xfrm>
              <a:off x="104275" y="50550"/>
              <a:ext cx="8948150" cy="772675"/>
              <a:chOff x="104275" y="50550"/>
              <a:chExt cx="8948150" cy="772675"/>
            </a:xfrm>
          </p:grpSpPr>
          <p:sp>
            <p:nvSpPr>
              <p:cNvPr id="715" name="Google Shape;715;p10"/>
              <p:cNvSpPr/>
              <p:nvPr/>
            </p:nvSpPr>
            <p:spPr>
              <a:xfrm>
                <a:off x="86948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16" name="Google Shape;716;p10"/>
              <p:cNvSpPr/>
              <p:nvPr/>
            </p:nvSpPr>
            <p:spPr>
              <a:xfrm>
                <a:off x="5156375" y="146713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17" name="Google Shape;717;p10"/>
              <p:cNvSpPr/>
              <p:nvPr/>
            </p:nvSpPr>
            <p:spPr>
              <a:xfrm>
                <a:off x="7219963" y="349471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18" name="Google Shape;718;p10"/>
              <p:cNvSpPr/>
              <p:nvPr/>
            </p:nvSpPr>
            <p:spPr>
              <a:xfrm>
                <a:off x="7252363" y="114324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19" name="Google Shape;719;p10"/>
              <p:cNvSpPr/>
              <p:nvPr/>
            </p:nvSpPr>
            <p:spPr>
              <a:xfrm>
                <a:off x="7998675" y="22635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0" name="Google Shape;720;p10"/>
              <p:cNvSpPr/>
              <p:nvPr/>
            </p:nvSpPr>
            <p:spPr>
              <a:xfrm>
                <a:off x="6352675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1" name="Google Shape;721;p10"/>
              <p:cNvSpPr/>
              <p:nvPr/>
            </p:nvSpPr>
            <p:spPr>
              <a:xfrm>
                <a:off x="373670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2" name="Google Shape;722;p10"/>
              <p:cNvSpPr/>
              <p:nvPr/>
            </p:nvSpPr>
            <p:spPr>
              <a:xfrm>
                <a:off x="2805625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3" name="Google Shape;723;p10"/>
              <p:cNvSpPr/>
              <p:nvPr/>
            </p:nvSpPr>
            <p:spPr>
              <a:xfrm>
                <a:off x="1913750" y="30070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4" name="Google Shape;724;p10"/>
              <p:cNvSpPr/>
              <p:nvPr/>
            </p:nvSpPr>
            <p:spPr>
              <a:xfrm>
                <a:off x="3266675" y="1143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5" name="Google Shape;725;p10"/>
              <p:cNvSpPr/>
              <p:nvPr/>
            </p:nvSpPr>
            <p:spPr>
              <a:xfrm>
                <a:off x="262050" y="1143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6" name="Google Shape;726;p10"/>
              <p:cNvSpPr/>
              <p:nvPr/>
            </p:nvSpPr>
            <p:spPr>
              <a:xfrm>
                <a:off x="1279125" y="2208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7" name="Google Shape;727;p10"/>
              <p:cNvSpPr/>
              <p:nvPr/>
            </p:nvSpPr>
            <p:spPr>
              <a:xfrm>
                <a:off x="10551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28" name="Google Shape;728;p10"/>
              <p:cNvSpPr/>
              <p:nvPr/>
            </p:nvSpPr>
            <p:spPr>
              <a:xfrm>
                <a:off x="872350" y="3523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29" name="Google Shape;729;p10"/>
              <p:cNvSpPr/>
              <p:nvPr/>
            </p:nvSpPr>
            <p:spPr>
              <a:xfrm>
                <a:off x="7014788" y="2609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30" name="Google Shape;730;p10"/>
              <p:cNvSpPr/>
              <p:nvPr/>
            </p:nvSpPr>
            <p:spPr>
              <a:xfrm>
                <a:off x="8777500" y="31995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4467225" y="191303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32" name="Google Shape;732;p10"/>
              <p:cNvSpPr/>
              <p:nvPr/>
            </p:nvSpPr>
            <p:spPr>
              <a:xfrm>
                <a:off x="2601875" y="196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33" name="Google Shape;733;p10"/>
              <p:cNvSpPr/>
              <p:nvPr/>
            </p:nvSpPr>
            <p:spPr>
              <a:xfrm>
                <a:off x="5288025" y="226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4" name="Google Shape;734;p10"/>
              <p:cNvSpPr/>
              <p:nvPr/>
            </p:nvSpPr>
            <p:spPr>
              <a:xfrm>
                <a:off x="5948425" y="3818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9020025" y="4142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6" name="Google Shape;736;p10"/>
              <p:cNvSpPr/>
              <p:nvPr/>
            </p:nvSpPr>
            <p:spPr>
              <a:xfrm>
                <a:off x="1588200" y="505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7" name="Google Shape;737;p10"/>
              <p:cNvSpPr/>
              <p:nvPr/>
            </p:nvSpPr>
            <p:spPr>
              <a:xfrm>
                <a:off x="3636675" y="472350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104275" y="3494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39" name="Google Shape;739;p10"/>
              <p:cNvSpPr/>
              <p:nvPr/>
            </p:nvSpPr>
            <p:spPr>
              <a:xfrm>
                <a:off x="4558675" y="300700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0" name="Google Shape;740;p10"/>
              <p:cNvSpPr/>
              <p:nvPr/>
            </p:nvSpPr>
            <p:spPr>
              <a:xfrm>
                <a:off x="6054325" y="29042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181475" y="2904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2" name="Google Shape;742;p10"/>
              <p:cNvSpPr/>
              <p:nvPr/>
            </p:nvSpPr>
            <p:spPr>
              <a:xfrm>
                <a:off x="6024800" y="442828"/>
                <a:ext cx="91443" cy="91443"/>
              </a:xfrm>
              <a:custGeom>
                <a:avLst/>
                <a:gdLst/>
                <a:ahLst/>
                <a:cxnLst/>
                <a:rect l="l" t="t" r="r" b="b"/>
                <a:pathLst>
                  <a:path w="2771" h="2771" extrusionOk="0">
                    <a:moveTo>
                      <a:pt x="1372" y="0"/>
                    </a:moveTo>
                    <a:lnTo>
                      <a:pt x="1260" y="1259"/>
                    </a:lnTo>
                    <a:lnTo>
                      <a:pt x="1" y="1399"/>
                    </a:lnTo>
                    <a:lnTo>
                      <a:pt x="1260" y="1511"/>
                    </a:lnTo>
                    <a:lnTo>
                      <a:pt x="1372" y="2770"/>
                    </a:lnTo>
                    <a:lnTo>
                      <a:pt x="1511" y="1511"/>
                    </a:lnTo>
                    <a:lnTo>
                      <a:pt x="2770" y="1399"/>
                    </a:lnTo>
                    <a:lnTo>
                      <a:pt x="1511" y="1259"/>
                    </a:lnTo>
                    <a:lnTo>
                      <a:pt x="137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</a:p>
            </p:txBody>
          </p:sp>
          <p:sp>
            <p:nvSpPr>
              <p:cNvPr id="743" name="Google Shape;743;p10"/>
              <p:cNvSpPr/>
              <p:nvPr/>
            </p:nvSpPr>
            <p:spPr>
              <a:xfrm>
                <a:off x="2292625" y="631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546440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5" name="Google Shape;745;p10"/>
              <p:cNvSpPr/>
              <p:nvPr/>
            </p:nvSpPr>
            <p:spPr>
              <a:xfrm>
                <a:off x="294450" y="71997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6" name="Google Shape;746;p10"/>
              <p:cNvSpPr/>
              <p:nvPr/>
            </p:nvSpPr>
            <p:spPr>
              <a:xfrm>
                <a:off x="7822650" y="631975"/>
                <a:ext cx="32400" cy="324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583225" y="790825"/>
                <a:ext cx="32400" cy="32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GB"/>
                  <a:t>  </a:t>
                </a:r>
                <a:endParaRPr lang="en-GB"/>
              </a:p>
            </p:txBody>
          </p:sp>
        </p:grpSp>
      </p:grpSp>
      <p:sp>
        <p:nvSpPr>
          <p:cNvPr id="748" name="Google Shape;748;p10"/>
          <p:cNvSpPr txBox="1"/>
          <p:nvPr>
            <p:ph type="body" idx="1"/>
          </p:nvPr>
        </p:nvSpPr>
        <p:spPr>
          <a:xfrm>
            <a:off x="855300" y="4177700"/>
            <a:ext cx="5808600" cy="283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0"/>
              </a:spcBef>
              <a:spcAft>
                <a:spcPts val="80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749" name="Google Shape;749;p10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33000">
              <a:schemeClr val="accent2"/>
            </a:gs>
            <a:gs pos="100000">
              <a:schemeClr val="accent3"/>
            </a:gs>
          </a:gsLst>
          <a:lin ang="5400012" scaled="0"/>
        </a:gra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pace Grotesk Light"/>
              <a:buNone/>
              <a:defRPr sz="3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855300" y="1553825"/>
            <a:ext cx="6240900" cy="28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Space Grotesk Light"/>
              <a:buChar char="➢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1pPr>
            <a:lvl2pPr marL="914400" lvl="1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Space Grotesk Light"/>
              <a:buChar char="▻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2pPr>
            <a:lvl3pPr marL="1371600" lvl="2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■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3pPr>
            <a:lvl4pPr marL="1828800" lvl="3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●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4pPr>
            <a:lvl5pPr marL="2286000" lvl="4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○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5pPr>
            <a:lvl6pPr marL="2743200" lvl="5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■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6pPr>
            <a:lvl7pPr marL="3200400" lvl="6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●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7pPr>
            <a:lvl8pPr marL="3657600" lvl="7" indent="-368300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Space Grotesk Light"/>
              <a:buChar char="○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8pPr>
            <a:lvl9pPr marL="4114800" lvl="8" indent="-368300" rtl="0">
              <a:lnSpc>
                <a:spcPct val="115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200"/>
              <a:buFont typeface="Space Grotesk Light"/>
              <a:buChar char="■"/>
              <a:defRPr sz="2200">
                <a:solidFill>
                  <a:schemeClr val="dk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1pPr>
            <a:lvl2pPr lvl="1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2pPr>
            <a:lvl3pPr lvl="2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3pPr>
            <a:lvl4pPr lvl="3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4pPr>
            <a:lvl5pPr lvl="4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5pPr>
            <a:lvl6pPr lvl="5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6pPr>
            <a:lvl7pPr lvl="6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7pPr>
            <a:lvl8pPr lvl="7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8pPr>
            <a:lvl9pPr lvl="8" algn="ctr" rtl="0">
              <a:buNone/>
              <a:defRPr sz="1300">
                <a:solidFill>
                  <a:schemeClr val="accent1"/>
                </a:solidFill>
                <a:latin typeface="Space Grotesk Light"/>
                <a:ea typeface="Space Grotesk Light"/>
                <a:cs typeface="Space Grotesk Light"/>
                <a:sym typeface="Space Grotesk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76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13"/>
          <p:cNvSpPr txBox="1"/>
          <p:nvPr>
            <p:ph type="ctrTitle"/>
          </p:nvPr>
        </p:nvSpPr>
        <p:spPr>
          <a:xfrm>
            <a:off x="1735675" y="1991825"/>
            <a:ext cx="56727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Your Presentation Title</a:t>
            </a:r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88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9" name="Google Shape;1189;p35"/>
          <p:cNvPicPr preferRelativeResize="0"/>
          <p:nvPr/>
        </p:nvPicPr>
        <p:blipFill rotWithShape="1">
          <a:blip r:embed="rId1"/>
          <a:srcRect t="13159" b="58194"/>
          <a:stretch>
            <a:fillRect/>
          </a:stretch>
        </p:blipFill>
        <p:spPr>
          <a:xfrm>
            <a:off x="2445846" y="2037704"/>
            <a:ext cx="6600848" cy="3105802"/>
          </a:xfrm>
          <a:custGeom>
            <a:avLst/>
            <a:gdLst/>
            <a:ahLst/>
            <a:cxnLst/>
            <a:rect l="l" t="t" r="r" b="b"/>
            <a:pathLst>
              <a:path w="20752" h="21433" extrusionOk="0">
                <a:moveTo>
                  <a:pt x="10606" y="9"/>
                </a:moveTo>
                <a:cubicBezTo>
                  <a:pt x="9647" y="90"/>
                  <a:pt x="8682" y="680"/>
                  <a:pt x="7798" y="1831"/>
                </a:cubicBezTo>
                <a:cubicBezTo>
                  <a:pt x="6605" y="3386"/>
                  <a:pt x="5698" y="5808"/>
                  <a:pt x="5232" y="8676"/>
                </a:cubicBezTo>
                <a:cubicBezTo>
                  <a:pt x="3308" y="6911"/>
                  <a:pt x="1096" y="8902"/>
                  <a:pt x="292" y="13126"/>
                </a:cubicBezTo>
                <a:cubicBezTo>
                  <a:pt x="-235" y="15893"/>
                  <a:pt x="-40" y="19071"/>
                  <a:pt x="802" y="21433"/>
                </a:cubicBezTo>
                <a:lnTo>
                  <a:pt x="20017" y="21433"/>
                </a:lnTo>
                <a:cubicBezTo>
                  <a:pt x="21365" y="16959"/>
                  <a:pt x="20806" y="10934"/>
                  <a:pt x="18768" y="7975"/>
                </a:cubicBezTo>
                <a:cubicBezTo>
                  <a:pt x="18044" y="6924"/>
                  <a:pt x="17196" y="6363"/>
                  <a:pt x="16328" y="6363"/>
                </a:cubicBezTo>
                <a:cubicBezTo>
                  <a:pt x="16202" y="6363"/>
                  <a:pt x="16078" y="6377"/>
                  <a:pt x="15954" y="6399"/>
                </a:cubicBezTo>
                <a:cubicBezTo>
                  <a:pt x="14801" y="2134"/>
                  <a:pt x="12715" y="-167"/>
                  <a:pt x="10606" y="9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190" name="Google Shape;1190;p35"/>
          <p:cNvSpPr txBox="1"/>
          <p:nvPr>
            <p:ph type="ctrTitle" idx="4294967295"/>
          </p:nvPr>
        </p:nvSpPr>
        <p:spPr>
          <a:xfrm>
            <a:off x="855300" y="516550"/>
            <a:ext cx="38289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>
                <a:solidFill>
                  <a:schemeClr val="lt1"/>
                </a:solidFill>
              </a:rPr>
              <a:t>Thanks!</a:t>
            </a:r>
            <a:endParaRPr sz="7200">
              <a:solidFill>
                <a:schemeClr val="lt1"/>
              </a:solidFill>
            </a:endParaRPr>
          </a:p>
        </p:txBody>
      </p:sp>
      <p:sp>
        <p:nvSpPr>
          <p:cNvPr id="1191" name="Google Shape;1191;p35"/>
          <p:cNvSpPr txBox="1"/>
          <p:nvPr>
            <p:ph type="subTitle" idx="4294967295"/>
          </p:nvPr>
        </p:nvSpPr>
        <p:spPr>
          <a:xfrm>
            <a:off x="855300" y="1716175"/>
            <a:ext cx="5341200" cy="103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/>
              <a:t>Any questions?</a:t>
            </a:r>
            <a:br>
              <a:rPr lang="en-GB" sz="2000"/>
            </a:br>
            <a:r>
              <a:rPr lang="en-GB" sz="2000"/>
              <a:t>You can find me at:</a:t>
            </a:r>
            <a:endParaRPr sz="2000"/>
          </a:p>
          <a:p>
            <a:pPr marL="457200" lvl="0" indent="-355600" algn="l" rtl="0">
              <a:spcBef>
                <a:spcPts val="800"/>
              </a:spcBef>
              <a:spcAft>
                <a:spcPts val="0"/>
              </a:spcAft>
              <a:buSzPts val="2000"/>
              <a:buChar char="➢"/>
            </a:pPr>
            <a:r>
              <a:rPr lang="en-GB" sz="2000"/>
              <a:t>@username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➢"/>
            </a:pPr>
            <a:r>
              <a:rPr lang="en-GB" sz="2000"/>
              <a:t>user@mail.me</a:t>
            </a:r>
            <a:endParaRPr sz="1600" b="1"/>
          </a:p>
        </p:txBody>
      </p:sp>
      <p:sp>
        <p:nvSpPr>
          <p:cNvPr id="1192" name="Google Shape;1192;p35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/>
          <p:nvPr>
            <p:ph type="ctr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Subtitle 2"/>
          <p:cNvSpPr/>
          <p:nvPr>
            <p:ph type="subTitle" idx="1"/>
          </p:nvPr>
        </p:nvSpPr>
        <p:spPr/>
        <p:txBody>
          <a:bodyPr/>
          <a:p>
            <a:endParaRPr lang="en-US"/>
          </a:p>
        </p:txBody>
      </p:sp>
      <p:pic>
        <p:nvPicPr>
          <p:cNvPr id="4" name="Picture 3" descr="imag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7175" cy="5161280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1" name="Google Shape;891;p15"/>
          <p:cNvPicPr preferRelativeResize="0"/>
          <p:nvPr/>
        </p:nvPicPr>
        <p:blipFill rotWithShape="1">
          <a:blip r:embed="rId1"/>
          <a:srcRect t="13159" b="58194"/>
          <a:stretch>
            <a:fillRect/>
          </a:stretch>
        </p:blipFill>
        <p:spPr>
          <a:xfrm>
            <a:off x="2445846" y="2037704"/>
            <a:ext cx="6600848" cy="3105802"/>
          </a:xfrm>
          <a:custGeom>
            <a:avLst/>
            <a:gdLst/>
            <a:ahLst/>
            <a:cxnLst/>
            <a:rect l="l" t="t" r="r" b="b"/>
            <a:pathLst>
              <a:path w="20752" h="21433" extrusionOk="0">
                <a:moveTo>
                  <a:pt x="10606" y="9"/>
                </a:moveTo>
                <a:cubicBezTo>
                  <a:pt x="9647" y="90"/>
                  <a:pt x="8682" y="680"/>
                  <a:pt x="7798" y="1831"/>
                </a:cubicBezTo>
                <a:cubicBezTo>
                  <a:pt x="6605" y="3386"/>
                  <a:pt x="5698" y="5808"/>
                  <a:pt x="5232" y="8676"/>
                </a:cubicBezTo>
                <a:cubicBezTo>
                  <a:pt x="3308" y="6911"/>
                  <a:pt x="1096" y="8902"/>
                  <a:pt x="292" y="13126"/>
                </a:cubicBezTo>
                <a:cubicBezTo>
                  <a:pt x="-235" y="15893"/>
                  <a:pt x="-40" y="19071"/>
                  <a:pt x="802" y="21433"/>
                </a:cubicBezTo>
                <a:lnTo>
                  <a:pt x="20017" y="21433"/>
                </a:lnTo>
                <a:cubicBezTo>
                  <a:pt x="21365" y="16959"/>
                  <a:pt x="20806" y="10934"/>
                  <a:pt x="18768" y="7975"/>
                </a:cubicBezTo>
                <a:cubicBezTo>
                  <a:pt x="18044" y="6924"/>
                  <a:pt x="17196" y="6363"/>
                  <a:pt x="16328" y="6363"/>
                </a:cubicBezTo>
                <a:cubicBezTo>
                  <a:pt x="16202" y="6363"/>
                  <a:pt x="16078" y="6377"/>
                  <a:pt x="15954" y="6399"/>
                </a:cubicBezTo>
                <a:cubicBezTo>
                  <a:pt x="14801" y="2134"/>
                  <a:pt x="12715" y="-167"/>
                  <a:pt x="10606" y="9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892" name="Google Shape;892;p15"/>
          <p:cNvSpPr txBox="1"/>
          <p:nvPr>
            <p:ph type="ctrTitle" idx="4294967295"/>
          </p:nvPr>
        </p:nvSpPr>
        <p:spPr>
          <a:xfrm>
            <a:off x="855300" y="516550"/>
            <a:ext cx="38289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>
                <a:solidFill>
                  <a:schemeClr val="lt1"/>
                </a:solidFill>
              </a:rPr>
              <a:t>Hello!</a:t>
            </a:r>
            <a:endParaRPr sz="7200">
              <a:solidFill>
                <a:schemeClr val="lt1"/>
              </a:solidFill>
            </a:endParaRPr>
          </a:p>
        </p:txBody>
      </p:sp>
      <p:sp>
        <p:nvSpPr>
          <p:cNvPr id="893" name="Google Shape;893;p15"/>
          <p:cNvSpPr txBox="1"/>
          <p:nvPr>
            <p:ph type="subTitle" idx="4294967295"/>
          </p:nvPr>
        </p:nvSpPr>
        <p:spPr>
          <a:xfrm>
            <a:off x="855300" y="1716175"/>
            <a:ext cx="5341200" cy="103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/>
              <a:t>I am Jayden Smith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/>
              <a:t>I am here because I love to give presentations. </a:t>
            </a:r>
            <a:endParaRPr sz="1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1800"/>
              <a:t>You can find me at @username</a:t>
            </a:r>
            <a:endParaRPr sz="1800" b="1"/>
          </a:p>
        </p:txBody>
      </p:sp>
      <p:sp>
        <p:nvSpPr>
          <p:cNvPr id="894" name="Google Shape;894;p15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98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16"/>
          <p:cNvSpPr txBox="1"/>
          <p:nvPr>
            <p:ph type="ctrTitle"/>
          </p:nvPr>
        </p:nvSpPr>
        <p:spPr>
          <a:xfrm>
            <a:off x="1632600" y="1673063"/>
            <a:ext cx="5878800" cy="1303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CE5CD"/>
                </a:solidFill>
              </a:rPr>
              <a:t>1.</a:t>
            </a:r>
            <a:endParaRPr>
              <a:solidFill>
                <a:srgbClr val="FCE5CD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Transition Headline</a:t>
            </a:r>
            <a:endParaRPr lang="en-GB"/>
          </a:p>
        </p:txBody>
      </p:sp>
      <p:sp>
        <p:nvSpPr>
          <p:cNvPr id="900" name="Google Shape;900;p16"/>
          <p:cNvSpPr txBox="1"/>
          <p:nvPr>
            <p:ph type="subTitle" idx="1"/>
          </p:nvPr>
        </p:nvSpPr>
        <p:spPr>
          <a:xfrm>
            <a:off x="1632600" y="3073838"/>
            <a:ext cx="5878800" cy="396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/>
              <a:t>Let’s start with the first set of slides</a:t>
            </a:r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17"/>
          <p:cNvSpPr txBox="1"/>
          <p:nvPr>
            <p:ph type="body" idx="1"/>
          </p:nvPr>
        </p:nvSpPr>
        <p:spPr>
          <a:xfrm>
            <a:off x="1675575" y="2161800"/>
            <a:ext cx="57786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/>
              <a:t>“Quotations are commonly printed as a means of inspiration and to invoke philosophical thoughts from the reader”</a:t>
            </a:r>
            <a:endParaRPr lang="en-GB"/>
          </a:p>
        </p:txBody>
      </p:sp>
      <p:sp>
        <p:nvSpPr>
          <p:cNvPr id="906" name="Google Shape;906;p17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18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This is a </a:t>
            </a:r>
            <a:r>
              <a:rPr lang="en-GB"/>
              <a:t>s</a:t>
            </a:r>
            <a:r>
              <a:rPr lang="en-GB"/>
              <a:t>lide </a:t>
            </a:r>
            <a:r>
              <a:rPr lang="en-GB"/>
              <a:t>t</a:t>
            </a:r>
            <a:r>
              <a:rPr lang="en-GB"/>
              <a:t>itle</a:t>
            </a:r>
            <a:endParaRPr lang="en-GB"/>
          </a:p>
        </p:txBody>
      </p:sp>
      <p:sp>
        <p:nvSpPr>
          <p:cNvPr id="912" name="Google Shape;912;p18"/>
          <p:cNvSpPr txBox="1"/>
          <p:nvPr>
            <p:ph type="body" idx="1"/>
          </p:nvPr>
        </p:nvSpPr>
        <p:spPr>
          <a:xfrm>
            <a:off x="855300" y="1553825"/>
            <a:ext cx="6240900" cy="2834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➢"/>
            </a:pPr>
            <a:r>
              <a:rPr lang="en-GB"/>
              <a:t>Here you have a list of items</a:t>
            </a:r>
            <a:endParaRPr lang="en-GB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➢"/>
            </a:pPr>
            <a:r>
              <a:rPr lang="en-GB"/>
              <a:t>And some text</a:t>
            </a:r>
            <a:endParaRPr lang="en-GB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➢"/>
            </a:pPr>
            <a:r>
              <a:rPr lang="en-GB"/>
              <a:t>But remember not to overload your slides with content</a:t>
            </a:r>
            <a:endParaRPr lang="en-GB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Your audience will listen to you or read the content, but won’t do both. </a:t>
            </a:r>
            <a:endParaRPr lang="en-GB"/>
          </a:p>
        </p:txBody>
      </p:sp>
      <p:sp>
        <p:nvSpPr>
          <p:cNvPr id="913" name="Google Shape;913;p18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19"/>
          <p:cNvSpPr txBox="1"/>
          <p:nvPr>
            <p:ph type="ctrTitle" idx="4294967295"/>
          </p:nvPr>
        </p:nvSpPr>
        <p:spPr>
          <a:xfrm>
            <a:off x="855300" y="2116750"/>
            <a:ext cx="74334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/>
              <a:t>Big </a:t>
            </a:r>
            <a:r>
              <a:rPr lang="en-GB" sz="6000"/>
              <a:t>c</a:t>
            </a:r>
            <a:r>
              <a:rPr lang="en-GB" sz="6000"/>
              <a:t>oncept</a:t>
            </a:r>
            <a:endParaRPr sz="6000"/>
          </a:p>
        </p:txBody>
      </p:sp>
      <p:sp>
        <p:nvSpPr>
          <p:cNvPr id="919" name="Google Shape;919;p19"/>
          <p:cNvSpPr txBox="1"/>
          <p:nvPr>
            <p:ph type="subTitle" idx="4294967295"/>
          </p:nvPr>
        </p:nvSpPr>
        <p:spPr>
          <a:xfrm>
            <a:off x="855300" y="3411555"/>
            <a:ext cx="74334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/>
              <a:t>Bring the attention of your audience over a key concept using icons or illustrations</a:t>
            </a:r>
            <a:endParaRPr lang="en-GB"/>
          </a:p>
        </p:txBody>
      </p:sp>
      <p:sp>
        <p:nvSpPr>
          <p:cNvPr id="920" name="Google Shape;920;p19"/>
          <p:cNvSpPr/>
          <p:nvPr/>
        </p:nvSpPr>
        <p:spPr>
          <a:xfrm>
            <a:off x="5659688" y="2561584"/>
            <a:ext cx="198765" cy="18978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grpSp>
        <p:nvGrpSpPr>
          <p:cNvPr id="921" name="Google Shape;921;p19"/>
          <p:cNvGrpSpPr/>
          <p:nvPr/>
        </p:nvGrpSpPr>
        <p:grpSpPr>
          <a:xfrm>
            <a:off x="5198192" y="817552"/>
            <a:ext cx="1512402" cy="1512781"/>
            <a:chOff x="6654650" y="3665275"/>
            <a:chExt cx="409100" cy="409125"/>
          </a:xfrm>
        </p:grpSpPr>
        <p:sp>
          <p:nvSpPr>
            <p:cNvPr id="922" name="Google Shape;922;p19"/>
            <p:cNvSpPr/>
            <p:nvPr/>
          </p:nvSpPr>
          <p:spPr>
            <a:xfrm>
              <a:off x="6808525" y="3819150"/>
              <a:ext cx="211875" cy="211900"/>
            </a:xfrm>
            <a:custGeom>
              <a:avLst/>
              <a:gdLst/>
              <a:ahLst/>
              <a:cxnLst/>
              <a:rect l="l" t="t" r="r" b="b"/>
              <a:pathLst>
                <a:path w="8475" h="8476" extrusionOk="0">
                  <a:moveTo>
                    <a:pt x="8157" y="0"/>
                  </a:moveTo>
                  <a:lnTo>
                    <a:pt x="7327" y="1075"/>
                  </a:lnTo>
                  <a:lnTo>
                    <a:pt x="6399" y="2150"/>
                  </a:lnTo>
                  <a:lnTo>
                    <a:pt x="5422" y="3249"/>
                  </a:lnTo>
                  <a:lnTo>
                    <a:pt x="4347" y="4348"/>
                  </a:lnTo>
                  <a:lnTo>
                    <a:pt x="3248" y="5422"/>
                  </a:lnTo>
                  <a:lnTo>
                    <a:pt x="2149" y="6399"/>
                  </a:lnTo>
                  <a:lnTo>
                    <a:pt x="1075" y="7327"/>
                  </a:lnTo>
                  <a:lnTo>
                    <a:pt x="0" y="8158"/>
                  </a:lnTo>
                  <a:lnTo>
                    <a:pt x="440" y="8280"/>
                  </a:lnTo>
                  <a:lnTo>
                    <a:pt x="855" y="8377"/>
                  </a:lnTo>
                  <a:lnTo>
                    <a:pt x="1294" y="8426"/>
                  </a:lnTo>
                  <a:lnTo>
                    <a:pt x="1734" y="8475"/>
                  </a:lnTo>
                  <a:lnTo>
                    <a:pt x="2174" y="8475"/>
                  </a:lnTo>
                  <a:lnTo>
                    <a:pt x="2613" y="8451"/>
                  </a:lnTo>
                  <a:lnTo>
                    <a:pt x="3028" y="8402"/>
                  </a:lnTo>
                  <a:lnTo>
                    <a:pt x="3468" y="8304"/>
                  </a:lnTo>
                  <a:lnTo>
                    <a:pt x="3883" y="8207"/>
                  </a:lnTo>
                  <a:lnTo>
                    <a:pt x="4323" y="8060"/>
                  </a:lnTo>
                  <a:lnTo>
                    <a:pt x="4714" y="7889"/>
                  </a:lnTo>
                  <a:lnTo>
                    <a:pt x="5129" y="7694"/>
                  </a:lnTo>
                  <a:lnTo>
                    <a:pt x="5520" y="7449"/>
                  </a:lnTo>
                  <a:lnTo>
                    <a:pt x="5886" y="7205"/>
                  </a:lnTo>
                  <a:lnTo>
                    <a:pt x="6252" y="6912"/>
                  </a:lnTo>
                  <a:lnTo>
                    <a:pt x="6594" y="6595"/>
                  </a:lnTo>
                  <a:lnTo>
                    <a:pt x="6912" y="6253"/>
                  </a:lnTo>
                  <a:lnTo>
                    <a:pt x="7205" y="5886"/>
                  </a:lnTo>
                  <a:lnTo>
                    <a:pt x="7449" y="5520"/>
                  </a:lnTo>
                  <a:lnTo>
                    <a:pt x="7693" y="5129"/>
                  </a:lnTo>
                  <a:lnTo>
                    <a:pt x="7889" y="4714"/>
                  </a:lnTo>
                  <a:lnTo>
                    <a:pt x="8060" y="4323"/>
                  </a:lnTo>
                  <a:lnTo>
                    <a:pt x="8206" y="3884"/>
                  </a:lnTo>
                  <a:lnTo>
                    <a:pt x="8304" y="3468"/>
                  </a:lnTo>
                  <a:lnTo>
                    <a:pt x="8402" y="3029"/>
                  </a:lnTo>
                  <a:lnTo>
                    <a:pt x="8450" y="2614"/>
                  </a:lnTo>
                  <a:lnTo>
                    <a:pt x="8475" y="2174"/>
                  </a:lnTo>
                  <a:lnTo>
                    <a:pt x="8475" y="1734"/>
                  </a:lnTo>
                  <a:lnTo>
                    <a:pt x="8426" y="1295"/>
                  </a:lnTo>
                  <a:lnTo>
                    <a:pt x="8377" y="855"/>
                  </a:lnTo>
                  <a:lnTo>
                    <a:pt x="8279" y="440"/>
                  </a:lnTo>
                  <a:lnTo>
                    <a:pt x="8157" y="0"/>
                  </a:lnTo>
                  <a:close/>
                </a:path>
              </a:pathLst>
            </a:custGeom>
            <a:gradFill>
              <a:gsLst>
                <a:gs pos="0">
                  <a:srgbClr val="2A4B7A"/>
                </a:gs>
                <a:gs pos="100000">
                  <a:srgbClr val="0A1018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6654650" y="3665275"/>
              <a:ext cx="409100" cy="409125"/>
            </a:xfrm>
            <a:custGeom>
              <a:avLst/>
              <a:gdLst/>
              <a:ahLst/>
              <a:cxnLst/>
              <a:rect l="l" t="t" r="r" b="b"/>
              <a:pathLst>
                <a:path w="16364" h="16365" extrusionOk="0">
                  <a:moveTo>
                    <a:pt x="13580" y="1686"/>
                  </a:moveTo>
                  <a:lnTo>
                    <a:pt x="13677" y="1735"/>
                  </a:lnTo>
                  <a:lnTo>
                    <a:pt x="13775" y="1759"/>
                  </a:lnTo>
                  <a:lnTo>
                    <a:pt x="13848" y="1832"/>
                  </a:lnTo>
                  <a:lnTo>
                    <a:pt x="13897" y="1906"/>
                  </a:lnTo>
                  <a:lnTo>
                    <a:pt x="13946" y="1979"/>
                  </a:lnTo>
                  <a:lnTo>
                    <a:pt x="13970" y="2077"/>
                  </a:lnTo>
                  <a:lnTo>
                    <a:pt x="13995" y="2174"/>
                  </a:lnTo>
                  <a:lnTo>
                    <a:pt x="13995" y="2419"/>
                  </a:lnTo>
                  <a:lnTo>
                    <a:pt x="13922" y="2687"/>
                  </a:lnTo>
                  <a:lnTo>
                    <a:pt x="13824" y="3029"/>
                  </a:lnTo>
                  <a:lnTo>
                    <a:pt x="13677" y="3371"/>
                  </a:lnTo>
                  <a:lnTo>
                    <a:pt x="13482" y="3762"/>
                  </a:lnTo>
                  <a:lnTo>
                    <a:pt x="13238" y="4177"/>
                  </a:lnTo>
                  <a:lnTo>
                    <a:pt x="12993" y="3908"/>
                  </a:lnTo>
                  <a:lnTo>
                    <a:pt x="12749" y="3615"/>
                  </a:lnTo>
                  <a:lnTo>
                    <a:pt x="12407" y="3298"/>
                  </a:lnTo>
                  <a:lnTo>
                    <a:pt x="12041" y="3029"/>
                  </a:lnTo>
                  <a:lnTo>
                    <a:pt x="11675" y="2761"/>
                  </a:lnTo>
                  <a:lnTo>
                    <a:pt x="11308" y="2541"/>
                  </a:lnTo>
                  <a:lnTo>
                    <a:pt x="11748" y="2272"/>
                  </a:lnTo>
                  <a:lnTo>
                    <a:pt x="12187" y="2052"/>
                  </a:lnTo>
                  <a:lnTo>
                    <a:pt x="12554" y="1881"/>
                  </a:lnTo>
                  <a:lnTo>
                    <a:pt x="12920" y="1759"/>
                  </a:lnTo>
                  <a:lnTo>
                    <a:pt x="13213" y="1686"/>
                  </a:lnTo>
                  <a:close/>
                  <a:moveTo>
                    <a:pt x="9721" y="3591"/>
                  </a:moveTo>
                  <a:lnTo>
                    <a:pt x="9794" y="3615"/>
                  </a:lnTo>
                  <a:lnTo>
                    <a:pt x="9916" y="3713"/>
                  </a:lnTo>
                  <a:lnTo>
                    <a:pt x="10014" y="3835"/>
                  </a:lnTo>
                  <a:lnTo>
                    <a:pt x="10038" y="3908"/>
                  </a:lnTo>
                  <a:lnTo>
                    <a:pt x="10038" y="3982"/>
                  </a:lnTo>
                  <a:lnTo>
                    <a:pt x="10038" y="4055"/>
                  </a:lnTo>
                  <a:lnTo>
                    <a:pt x="10014" y="4128"/>
                  </a:lnTo>
                  <a:lnTo>
                    <a:pt x="9916" y="4250"/>
                  </a:lnTo>
                  <a:lnTo>
                    <a:pt x="9794" y="4348"/>
                  </a:lnTo>
                  <a:lnTo>
                    <a:pt x="9721" y="4372"/>
                  </a:lnTo>
                  <a:lnTo>
                    <a:pt x="9574" y="4372"/>
                  </a:lnTo>
                  <a:lnTo>
                    <a:pt x="9501" y="4348"/>
                  </a:lnTo>
                  <a:lnTo>
                    <a:pt x="9379" y="4250"/>
                  </a:lnTo>
                  <a:lnTo>
                    <a:pt x="9281" y="4128"/>
                  </a:lnTo>
                  <a:lnTo>
                    <a:pt x="9257" y="4055"/>
                  </a:lnTo>
                  <a:lnTo>
                    <a:pt x="9257" y="3982"/>
                  </a:lnTo>
                  <a:lnTo>
                    <a:pt x="9257" y="3908"/>
                  </a:lnTo>
                  <a:lnTo>
                    <a:pt x="9281" y="3835"/>
                  </a:lnTo>
                  <a:lnTo>
                    <a:pt x="9379" y="3713"/>
                  </a:lnTo>
                  <a:lnTo>
                    <a:pt x="9501" y="3615"/>
                  </a:lnTo>
                  <a:lnTo>
                    <a:pt x="9574" y="3591"/>
                  </a:lnTo>
                  <a:close/>
                  <a:moveTo>
                    <a:pt x="8182" y="3322"/>
                  </a:moveTo>
                  <a:lnTo>
                    <a:pt x="8304" y="3347"/>
                  </a:lnTo>
                  <a:lnTo>
                    <a:pt x="8402" y="3371"/>
                  </a:lnTo>
                  <a:lnTo>
                    <a:pt x="8500" y="3420"/>
                  </a:lnTo>
                  <a:lnTo>
                    <a:pt x="8597" y="3493"/>
                  </a:lnTo>
                  <a:lnTo>
                    <a:pt x="8671" y="3591"/>
                  </a:lnTo>
                  <a:lnTo>
                    <a:pt x="8719" y="3689"/>
                  </a:lnTo>
                  <a:lnTo>
                    <a:pt x="8768" y="3786"/>
                  </a:lnTo>
                  <a:lnTo>
                    <a:pt x="8768" y="3908"/>
                  </a:lnTo>
                  <a:lnTo>
                    <a:pt x="8768" y="4031"/>
                  </a:lnTo>
                  <a:lnTo>
                    <a:pt x="8719" y="4153"/>
                  </a:lnTo>
                  <a:lnTo>
                    <a:pt x="8671" y="4250"/>
                  </a:lnTo>
                  <a:lnTo>
                    <a:pt x="8597" y="4324"/>
                  </a:lnTo>
                  <a:lnTo>
                    <a:pt x="8500" y="4397"/>
                  </a:lnTo>
                  <a:lnTo>
                    <a:pt x="8402" y="4446"/>
                  </a:lnTo>
                  <a:lnTo>
                    <a:pt x="8304" y="4495"/>
                  </a:lnTo>
                  <a:lnTo>
                    <a:pt x="8060" y="4495"/>
                  </a:lnTo>
                  <a:lnTo>
                    <a:pt x="7962" y="4446"/>
                  </a:lnTo>
                  <a:lnTo>
                    <a:pt x="7865" y="4397"/>
                  </a:lnTo>
                  <a:lnTo>
                    <a:pt x="7767" y="4324"/>
                  </a:lnTo>
                  <a:lnTo>
                    <a:pt x="7694" y="4250"/>
                  </a:lnTo>
                  <a:lnTo>
                    <a:pt x="7645" y="4153"/>
                  </a:lnTo>
                  <a:lnTo>
                    <a:pt x="7596" y="4031"/>
                  </a:lnTo>
                  <a:lnTo>
                    <a:pt x="7596" y="3908"/>
                  </a:lnTo>
                  <a:lnTo>
                    <a:pt x="7596" y="3786"/>
                  </a:lnTo>
                  <a:lnTo>
                    <a:pt x="7645" y="3689"/>
                  </a:lnTo>
                  <a:lnTo>
                    <a:pt x="7694" y="3591"/>
                  </a:lnTo>
                  <a:lnTo>
                    <a:pt x="7767" y="3493"/>
                  </a:lnTo>
                  <a:lnTo>
                    <a:pt x="7865" y="3420"/>
                  </a:lnTo>
                  <a:lnTo>
                    <a:pt x="7962" y="3371"/>
                  </a:lnTo>
                  <a:lnTo>
                    <a:pt x="8060" y="3347"/>
                  </a:lnTo>
                  <a:lnTo>
                    <a:pt x="8182" y="3322"/>
                  </a:lnTo>
                  <a:close/>
                  <a:moveTo>
                    <a:pt x="9086" y="4763"/>
                  </a:moveTo>
                  <a:lnTo>
                    <a:pt x="9159" y="4788"/>
                  </a:lnTo>
                  <a:lnTo>
                    <a:pt x="9281" y="4885"/>
                  </a:lnTo>
                  <a:lnTo>
                    <a:pt x="9354" y="5007"/>
                  </a:lnTo>
                  <a:lnTo>
                    <a:pt x="9379" y="5081"/>
                  </a:lnTo>
                  <a:lnTo>
                    <a:pt x="9379" y="5154"/>
                  </a:lnTo>
                  <a:lnTo>
                    <a:pt x="9379" y="5227"/>
                  </a:lnTo>
                  <a:lnTo>
                    <a:pt x="9354" y="5301"/>
                  </a:lnTo>
                  <a:lnTo>
                    <a:pt x="9281" y="5423"/>
                  </a:lnTo>
                  <a:lnTo>
                    <a:pt x="9159" y="5520"/>
                  </a:lnTo>
                  <a:lnTo>
                    <a:pt x="9086" y="5545"/>
                  </a:lnTo>
                  <a:lnTo>
                    <a:pt x="8915" y="5545"/>
                  </a:lnTo>
                  <a:lnTo>
                    <a:pt x="8842" y="5520"/>
                  </a:lnTo>
                  <a:lnTo>
                    <a:pt x="8719" y="5423"/>
                  </a:lnTo>
                  <a:lnTo>
                    <a:pt x="8646" y="5301"/>
                  </a:lnTo>
                  <a:lnTo>
                    <a:pt x="8622" y="5227"/>
                  </a:lnTo>
                  <a:lnTo>
                    <a:pt x="8597" y="5154"/>
                  </a:lnTo>
                  <a:lnTo>
                    <a:pt x="8622" y="5081"/>
                  </a:lnTo>
                  <a:lnTo>
                    <a:pt x="8646" y="5007"/>
                  </a:lnTo>
                  <a:lnTo>
                    <a:pt x="8719" y="4885"/>
                  </a:lnTo>
                  <a:lnTo>
                    <a:pt x="8842" y="4788"/>
                  </a:lnTo>
                  <a:lnTo>
                    <a:pt x="8915" y="4763"/>
                  </a:lnTo>
                  <a:close/>
                  <a:moveTo>
                    <a:pt x="2540" y="11309"/>
                  </a:moveTo>
                  <a:lnTo>
                    <a:pt x="2760" y="11675"/>
                  </a:lnTo>
                  <a:lnTo>
                    <a:pt x="3029" y="12041"/>
                  </a:lnTo>
                  <a:lnTo>
                    <a:pt x="3298" y="12408"/>
                  </a:lnTo>
                  <a:lnTo>
                    <a:pt x="3615" y="12750"/>
                  </a:lnTo>
                  <a:lnTo>
                    <a:pt x="3908" y="12994"/>
                  </a:lnTo>
                  <a:lnTo>
                    <a:pt x="4177" y="13238"/>
                  </a:lnTo>
                  <a:lnTo>
                    <a:pt x="3762" y="13482"/>
                  </a:lnTo>
                  <a:lnTo>
                    <a:pt x="3371" y="13678"/>
                  </a:lnTo>
                  <a:lnTo>
                    <a:pt x="3029" y="13824"/>
                  </a:lnTo>
                  <a:lnTo>
                    <a:pt x="2687" y="13922"/>
                  </a:lnTo>
                  <a:lnTo>
                    <a:pt x="2418" y="13995"/>
                  </a:lnTo>
                  <a:lnTo>
                    <a:pt x="2174" y="13995"/>
                  </a:lnTo>
                  <a:lnTo>
                    <a:pt x="2076" y="13971"/>
                  </a:lnTo>
                  <a:lnTo>
                    <a:pt x="1979" y="13946"/>
                  </a:lnTo>
                  <a:lnTo>
                    <a:pt x="1905" y="13897"/>
                  </a:lnTo>
                  <a:lnTo>
                    <a:pt x="1832" y="13849"/>
                  </a:lnTo>
                  <a:lnTo>
                    <a:pt x="1759" y="13775"/>
                  </a:lnTo>
                  <a:lnTo>
                    <a:pt x="1734" y="13678"/>
                  </a:lnTo>
                  <a:lnTo>
                    <a:pt x="1686" y="13580"/>
                  </a:lnTo>
                  <a:lnTo>
                    <a:pt x="1686" y="13482"/>
                  </a:lnTo>
                  <a:lnTo>
                    <a:pt x="1686" y="13214"/>
                  </a:lnTo>
                  <a:lnTo>
                    <a:pt x="1759" y="12921"/>
                  </a:lnTo>
                  <a:lnTo>
                    <a:pt x="1881" y="12554"/>
                  </a:lnTo>
                  <a:lnTo>
                    <a:pt x="2052" y="12188"/>
                  </a:lnTo>
                  <a:lnTo>
                    <a:pt x="2272" y="11748"/>
                  </a:lnTo>
                  <a:lnTo>
                    <a:pt x="2540" y="11309"/>
                  </a:lnTo>
                  <a:close/>
                  <a:moveTo>
                    <a:pt x="15362" y="1"/>
                  </a:moveTo>
                  <a:lnTo>
                    <a:pt x="15094" y="25"/>
                  </a:lnTo>
                  <a:lnTo>
                    <a:pt x="14801" y="74"/>
                  </a:lnTo>
                  <a:lnTo>
                    <a:pt x="14483" y="172"/>
                  </a:lnTo>
                  <a:lnTo>
                    <a:pt x="14141" y="294"/>
                  </a:lnTo>
                  <a:lnTo>
                    <a:pt x="13775" y="440"/>
                  </a:lnTo>
                  <a:lnTo>
                    <a:pt x="13384" y="611"/>
                  </a:lnTo>
                  <a:lnTo>
                    <a:pt x="12993" y="831"/>
                  </a:lnTo>
                  <a:lnTo>
                    <a:pt x="12578" y="1051"/>
                  </a:lnTo>
                  <a:lnTo>
                    <a:pt x="11699" y="1613"/>
                  </a:lnTo>
                  <a:lnTo>
                    <a:pt x="10747" y="2272"/>
                  </a:lnTo>
                  <a:lnTo>
                    <a:pt x="10307" y="2101"/>
                  </a:lnTo>
                  <a:lnTo>
                    <a:pt x="9843" y="1955"/>
                  </a:lnTo>
                  <a:lnTo>
                    <a:pt x="9379" y="1857"/>
                  </a:lnTo>
                  <a:lnTo>
                    <a:pt x="8915" y="1784"/>
                  </a:lnTo>
                  <a:lnTo>
                    <a:pt x="8451" y="1735"/>
                  </a:lnTo>
                  <a:lnTo>
                    <a:pt x="7962" y="1735"/>
                  </a:lnTo>
                  <a:lnTo>
                    <a:pt x="7498" y="1784"/>
                  </a:lnTo>
                  <a:lnTo>
                    <a:pt x="7034" y="1832"/>
                  </a:lnTo>
                  <a:lnTo>
                    <a:pt x="6570" y="1930"/>
                  </a:lnTo>
                  <a:lnTo>
                    <a:pt x="6106" y="2077"/>
                  </a:lnTo>
                  <a:lnTo>
                    <a:pt x="5667" y="2248"/>
                  </a:lnTo>
                  <a:lnTo>
                    <a:pt x="5227" y="2443"/>
                  </a:lnTo>
                  <a:lnTo>
                    <a:pt x="4787" y="2687"/>
                  </a:lnTo>
                  <a:lnTo>
                    <a:pt x="4397" y="2980"/>
                  </a:lnTo>
                  <a:lnTo>
                    <a:pt x="4006" y="3273"/>
                  </a:lnTo>
                  <a:lnTo>
                    <a:pt x="3615" y="3615"/>
                  </a:lnTo>
                  <a:lnTo>
                    <a:pt x="3273" y="4006"/>
                  </a:lnTo>
                  <a:lnTo>
                    <a:pt x="2980" y="4397"/>
                  </a:lnTo>
                  <a:lnTo>
                    <a:pt x="2687" y="4788"/>
                  </a:lnTo>
                  <a:lnTo>
                    <a:pt x="2443" y="5227"/>
                  </a:lnTo>
                  <a:lnTo>
                    <a:pt x="2247" y="5667"/>
                  </a:lnTo>
                  <a:lnTo>
                    <a:pt x="2076" y="6107"/>
                  </a:lnTo>
                  <a:lnTo>
                    <a:pt x="1930" y="6571"/>
                  </a:lnTo>
                  <a:lnTo>
                    <a:pt x="1832" y="7035"/>
                  </a:lnTo>
                  <a:lnTo>
                    <a:pt x="1783" y="7499"/>
                  </a:lnTo>
                  <a:lnTo>
                    <a:pt x="1734" y="7963"/>
                  </a:lnTo>
                  <a:lnTo>
                    <a:pt x="1734" y="8451"/>
                  </a:lnTo>
                  <a:lnTo>
                    <a:pt x="1783" y="8915"/>
                  </a:lnTo>
                  <a:lnTo>
                    <a:pt x="1857" y="9379"/>
                  </a:lnTo>
                  <a:lnTo>
                    <a:pt x="1954" y="9843"/>
                  </a:lnTo>
                  <a:lnTo>
                    <a:pt x="2101" y="10307"/>
                  </a:lnTo>
                  <a:lnTo>
                    <a:pt x="2272" y="10747"/>
                  </a:lnTo>
                  <a:lnTo>
                    <a:pt x="1612" y="11699"/>
                  </a:lnTo>
                  <a:lnTo>
                    <a:pt x="1051" y="12579"/>
                  </a:lnTo>
                  <a:lnTo>
                    <a:pt x="831" y="12994"/>
                  </a:lnTo>
                  <a:lnTo>
                    <a:pt x="611" y="13385"/>
                  </a:lnTo>
                  <a:lnTo>
                    <a:pt x="440" y="13775"/>
                  </a:lnTo>
                  <a:lnTo>
                    <a:pt x="293" y="14142"/>
                  </a:lnTo>
                  <a:lnTo>
                    <a:pt x="171" y="14484"/>
                  </a:lnTo>
                  <a:lnTo>
                    <a:pt x="74" y="14801"/>
                  </a:lnTo>
                  <a:lnTo>
                    <a:pt x="25" y="15094"/>
                  </a:lnTo>
                  <a:lnTo>
                    <a:pt x="0" y="15363"/>
                  </a:lnTo>
                  <a:lnTo>
                    <a:pt x="0" y="15583"/>
                  </a:lnTo>
                  <a:lnTo>
                    <a:pt x="49" y="15802"/>
                  </a:lnTo>
                  <a:lnTo>
                    <a:pt x="123" y="15973"/>
                  </a:lnTo>
                  <a:lnTo>
                    <a:pt x="245" y="16120"/>
                  </a:lnTo>
                  <a:lnTo>
                    <a:pt x="342" y="16218"/>
                  </a:lnTo>
                  <a:lnTo>
                    <a:pt x="489" y="16291"/>
                  </a:lnTo>
                  <a:lnTo>
                    <a:pt x="635" y="16340"/>
                  </a:lnTo>
                  <a:lnTo>
                    <a:pt x="806" y="16364"/>
                  </a:lnTo>
                  <a:lnTo>
                    <a:pt x="1173" y="16364"/>
                  </a:lnTo>
                  <a:lnTo>
                    <a:pt x="1393" y="16315"/>
                  </a:lnTo>
                  <a:lnTo>
                    <a:pt x="1637" y="16267"/>
                  </a:lnTo>
                  <a:lnTo>
                    <a:pt x="2150" y="16120"/>
                  </a:lnTo>
                  <a:lnTo>
                    <a:pt x="2711" y="15876"/>
                  </a:lnTo>
                  <a:lnTo>
                    <a:pt x="3322" y="15583"/>
                  </a:lnTo>
                  <a:lnTo>
                    <a:pt x="3957" y="15192"/>
                  </a:lnTo>
                  <a:lnTo>
                    <a:pt x="4665" y="14752"/>
                  </a:lnTo>
                  <a:lnTo>
                    <a:pt x="5373" y="14264"/>
                  </a:lnTo>
                  <a:lnTo>
                    <a:pt x="6131" y="13702"/>
                  </a:lnTo>
                  <a:lnTo>
                    <a:pt x="6912" y="13092"/>
                  </a:lnTo>
                  <a:lnTo>
                    <a:pt x="7718" y="12432"/>
                  </a:lnTo>
                  <a:lnTo>
                    <a:pt x="8524" y="11724"/>
                  </a:lnTo>
                  <a:lnTo>
                    <a:pt x="9330" y="10967"/>
                  </a:lnTo>
                  <a:lnTo>
                    <a:pt x="10160" y="10161"/>
                  </a:lnTo>
                  <a:lnTo>
                    <a:pt x="10966" y="9330"/>
                  </a:lnTo>
                  <a:lnTo>
                    <a:pt x="11723" y="8524"/>
                  </a:lnTo>
                  <a:lnTo>
                    <a:pt x="12432" y="7718"/>
                  </a:lnTo>
                  <a:lnTo>
                    <a:pt x="13091" y="6912"/>
                  </a:lnTo>
                  <a:lnTo>
                    <a:pt x="13702" y="6131"/>
                  </a:lnTo>
                  <a:lnTo>
                    <a:pt x="14263" y="5374"/>
                  </a:lnTo>
                  <a:lnTo>
                    <a:pt x="14752" y="4666"/>
                  </a:lnTo>
                  <a:lnTo>
                    <a:pt x="15192" y="3957"/>
                  </a:lnTo>
                  <a:lnTo>
                    <a:pt x="15582" y="3322"/>
                  </a:lnTo>
                  <a:lnTo>
                    <a:pt x="15875" y="2712"/>
                  </a:lnTo>
                  <a:lnTo>
                    <a:pt x="16120" y="2150"/>
                  </a:lnTo>
                  <a:lnTo>
                    <a:pt x="16266" y="1637"/>
                  </a:lnTo>
                  <a:lnTo>
                    <a:pt x="16315" y="1393"/>
                  </a:lnTo>
                  <a:lnTo>
                    <a:pt x="16364" y="1173"/>
                  </a:lnTo>
                  <a:lnTo>
                    <a:pt x="16364" y="978"/>
                  </a:lnTo>
                  <a:lnTo>
                    <a:pt x="16364" y="807"/>
                  </a:lnTo>
                  <a:lnTo>
                    <a:pt x="16339" y="636"/>
                  </a:lnTo>
                  <a:lnTo>
                    <a:pt x="16291" y="489"/>
                  </a:lnTo>
                  <a:lnTo>
                    <a:pt x="16217" y="343"/>
                  </a:lnTo>
                  <a:lnTo>
                    <a:pt x="16120" y="245"/>
                  </a:lnTo>
                  <a:lnTo>
                    <a:pt x="15973" y="123"/>
                  </a:lnTo>
                  <a:lnTo>
                    <a:pt x="15802" y="50"/>
                  </a:lnTo>
                  <a:lnTo>
                    <a:pt x="15582" y="1"/>
                  </a:lnTo>
                  <a:close/>
                </a:path>
              </a:pathLst>
            </a:custGeom>
            <a:gradFill>
              <a:gsLst>
                <a:gs pos="0">
                  <a:srgbClr val="2A4B7A"/>
                </a:gs>
                <a:gs pos="100000">
                  <a:srgbClr val="0A1018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</p:grpSp>
      <p:sp>
        <p:nvSpPr>
          <p:cNvPr id="924" name="Google Shape;924;p19"/>
          <p:cNvSpPr/>
          <p:nvPr/>
        </p:nvSpPr>
        <p:spPr>
          <a:xfrm rot="2466855">
            <a:off x="4650530" y="701259"/>
            <a:ext cx="276136" cy="26366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5" name="Google Shape;925;p19"/>
          <p:cNvSpPr/>
          <p:nvPr/>
        </p:nvSpPr>
        <p:spPr>
          <a:xfrm rot="-1609135">
            <a:off x="5050683" y="1057826"/>
            <a:ext cx="198710" cy="189735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6" name="Google Shape;926;p19"/>
          <p:cNvSpPr/>
          <p:nvPr/>
        </p:nvSpPr>
        <p:spPr>
          <a:xfrm rot="2925883">
            <a:off x="6612543" y="1861803"/>
            <a:ext cx="148820" cy="142099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7" name="Google Shape;927;p19"/>
          <p:cNvSpPr/>
          <p:nvPr/>
        </p:nvSpPr>
        <p:spPr>
          <a:xfrm rot="-1609533">
            <a:off x="5692051" y="666347"/>
            <a:ext cx="134065" cy="128010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gradFill>
            <a:gsLst>
              <a:gs pos="0">
                <a:srgbClr val="FFFFFF"/>
              </a:gs>
              <a:gs pos="100000">
                <a:srgbClr val="82BAF9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28" name="Google Shape;928;p19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  <p:grpSp>
        <p:nvGrpSpPr>
          <p:cNvPr id="929" name="Google Shape;929;p19"/>
          <p:cNvGrpSpPr/>
          <p:nvPr/>
        </p:nvGrpSpPr>
        <p:grpSpPr>
          <a:xfrm rot="5400000">
            <a:off x="1864911" y="-692198"/>
            <a:ext cx="711327" cy="4441016"/>
            <a:chOff x="967895" y="415018"/>
            <a:chExt cx="628714" cy="3926280"/>
          </a:xfrm>
        </p:grpSpPr>
        <p:sp>
          <p:nvSpPr>
            <p:cNvPr id="930" name="Google Shape;930;p19"/>
            <p:cNvSpPr/>
            <p:nvPr/>
          </p:nvSpPr>
          <p:spPr>
            <a:xfrm>
              <a:off x="1207102" y="963599"/>
              <a:ext cx="150300" cy="3377700"/>
            </a:xfrm>
            <a:prstGeom prst="trapezoid">
              <a:avLst>
                <a:gd name="adj" fmla="val 25183"/>
              </a:avLst>
            </a:prstGeom>
            <a:gradFill>
              <a:gsLst>
                <a:gs pos="0">
                  <a:srgbClr val="FFFFFF">
                    <a:alpha val="50588"/>
                    <a:alpha val="16200"/>
                  </a:srgbClr>
                </a:gs>
                <a:gs pos="100000">
                  <a:srgbClr val="FFFFFF">
                    <a:alpha val="0"/>
                    <a:alpha val="16200"/>
                  </a:srgbClr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</a:p>
          </p:txBody>
        </p:sp>
        <p:grpSp>
          <p:nvGrpSpPr>
            <p:cNvPr id="931" name="Google Shape;931;p19"/>
            <p:cNvGrpSpPr/>
            <p:nvPr/>
          </p:nvGrpSpPr>
          <p:grpSpPr>
            <a:xfrm>
              <a:off x="967895" y="415018"/>
              <a:ext cx="628714" cy="801374"/>
              <a:chOff x="1774126" y="766200"/>
              <a:chExt cx="1582467" cy="2017050"/>
            </a:xfrm>
          </p:grpSpPr>
          <p:sp>
            <p:nvSpPr>
              <p:cNvPr id="932" name="Google Shape;932;p19"/>
              <p:cNvSpPr/>
              <p:nvPr/>
            </p:nvSpPr>
            <p:spPr>
              <a:xfrm>
                <a:off x="2394628" y="2579744"/>
                <a:ext cx="341579" cy="203506"/>
              </a:xfrm>
              <a:custGeom>
                <a:avLst/>
                <a:gdLst/>
                <a:ahLst/>
                <a:cxnLst/>
                <a:rect l="l" t="t" r="r" b="b"/>
                <a:pathLst>
                  <a:path w="273811" h="163131" extrusionOk="0">
                    <a:moveTo>
                      <a:pt x="20002" y="0"/>
                    </a:moveTo>
                    <a:lnTo>
                      <a:pt x="0" y="120967"/>
                    </a:lnTo>
                    <a:cubicBezTo>
                      <a:pt x="0" y="120967"/>
                      <a:pt x="34798" y="163132"/>
                      <a:pt x="136906" y="163132"/>
                    </a:cubicBezTo>
                    <a:cubicBezTo>
                      <a:pt x="239014" y="163132"/>
                      <a:pt x="273812" y="120967"/>
                      <a:pt x="273812" y="120967"/>
                    </a:cubicBezTo>
                    <a:lnTo>
                      <a:pt x="253810" y="0"/>
                    </a:lnTo>
                    <a:close/>
                  </a:path>
                </a:pathLst>
              </a:custGeom>
              <a:gradFill>
                <a:gsLst>
                  <a:gs pos="0">
                    <a:srgbClr val="808CAD"/>
                  </a:gs>
                  <a:gs pos="100000">
                    <a:srgbClr val="A7AFCB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3" name="Google Shape;933;p19"/>
              <p:cNvSpPr/>
              <p:nvPr/>
            </p:nvSpPr>
            <p:spPr>
              <a:xfrm>
                <a:off x="1774126" y="1886912"/>
                <a:ext cx="638562" cy="840960"/>
              </a:xfrm>
              <a:custGeom>
                <a:avLst/>
                <a:gdLst/>
                <a:ahLst/>
                <a:cxnLst/>
                <a:rect l="l" t="t" r="r" b="b"/>
                <a:pathLst>
                  <a:path w="511873" h="674116" extrusionOk="0">
                    <a:moveTo>
                      <a:pt x="436626" y="414528"/>
                    </a:moveTo>
                    <a:lnTo>
                      <a:pt x="0" y="674116"/>
                    </a:lnTo>
                    <a:cubicBezTo>
                      <a:pt x="0" y="674116"/>
                      <a:pt x="55118" y="297752"/>
                      <a:pt x="230759" y="183261"/>
                    </a:cubicBezTo>
                    <a:lnTo>
                      <a:pt x="511873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4" name="Google Shape;934;p19"/>
              <p:cNvSpPr/>
              <p:nvPr/>
            </p:nvSpPr>
            <p:spPr>
              <a:xfrm>
                <a:off x="2718110" y="1886912"/>
                <a:ext cx="638483" cy="840960"/>
              </a:xfrm>
              <a:custGeom>
                <a:avLst/>
                <a:gdLst/>
                <a:ahLst/>
                <a:cxnLst/>
                <a:rect l="l" t="t" r="r" b="b"/>
                <a:pathLst>
                  <a:path w="511810" h="674116" extrusionOk="0">
                    <a:moveTo>
                      <a:pt x="75248" y="414528"/>
                    </a:moveTo>
                    <a:lnTo>
                      <a:pt x="511810" y="674116"/>
                    </a:lnTo>
                    <a:cubicBezTo>
                      <a:pt x="511810" y="674116"/>
                      <a:pt x="456755" y="297752"/>
                      <a:pt x="281114" y="183261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5" name="Google Shape;935;p19"/>
              <p:cNvSpPr/>
              <p:nvPr/>
            </p:nvSpPr>
            <p:spPr>
              <a:xfrm>
                <a:off x="2187286" y="766200"/>
                <a:ext cx="756210" cy="1882078"/>
              </a:xfrm>
              <a:custGeom>
                <a:avLst/>
                <a:gdLst/>
                <a:ahLst/>
                <a:cxnLst/>
                <a:rect l="l" t="t" r="r" b="b"/>
                <a:pathLst>
                  <a:path w="606180" h="1508680" extrusionOk="0">
                    <a:moveTo>
                      <a:pt x="366146" y="30147"/>
                    </a:moveTo>
                    <a:cubicBezTo>
                      <a:pt x="336237" y="-10049"/>
                      <a:pt x="269943" y="-10049"/>
                      <a:pt x="239971" y="30147"/>
                    </a:cubicBezTo>
                    <a:cubicBezTo>
                      <a:pt x="140276" y="164005"/>
                      <a:pt x="-38095" y="453882"/>
                      <a:pt x="7244" y="765794"/>
                    </a:cubicBezTo>
                    <a:lnTo>
                      <a:pt x="84968" y="1391460"/>
                    </a:lnTo>
                    <a:cubicBezTo>
                      <a:pt x="84968" y="1391460"/>
                      <a:pt x="140403" y="1508681"/>
                      <a:pt x="303090" y="1508681"/>
                    </a:cubicBezTo>
                    <a:cubicBezTo>
                      <a:pt x="465777" y="1508681"/>
                      <a:pt x="521213" y="1391460"/>
                      <a:pt x="521213" y="1391460"/>
                    </a:cubicBezTo>
                    <a:lnTo>
                      <a:pt x="598937" y="765794"/>
                    </a:lnTo>
                    <a:cubicBezTo>
                      <a:pt x="644276" y="453882"/>
                      <a:pt x="465904" y="164005"/>
                      <a:pt x="366146" y="30147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6"/>
                  </a:gs>
                  <a:gs pos="50000">
                    <a:schemeClr val="accent5"/>
                  </a:gs>
                  <a:gs pos="100000">
                    <a:schemeClr val="accent6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6" name="Google Shape;936;p19"/>
              <p:cNvSpPr/>
              <p:nvPr/>
            </p:nvSpPr>
            <p:spPr>
              <a:xfrm>
                <a:off x="2568529" y="766497"/>
                <a:ext cx="375239" cy="1881623"/>
              </a:xfrm>
              <a:custGeom>
                <a:avLst/>
                <a:gdLst/>
                <a:ahLst/>
                <a:cxnLst/>
                <a:rect l="l" t="t" r="r" b="b"/>
                <a:pathLst>
                  <a:path w="300793" h="1508315" extrusionOk="0">
                    <a:moveTo>
                      <a:pt x="60579" y="29909"/>
                    </a:moveTo>
                    <a:cubicBezTo>
                      <a:pt x="46025" y="11195"/>
                      <a:pt x="23705" y="178"/>
                      <a:pt x="0" y="0"/>
                    </a:cubicBezTo>
                    <a:lnTo>
                      <a:pt x="0" y="1508316"/>
                    </a:lnTo>
                    <a:cubicBezTo>
                      <a:pt x="160718" y="1507109"/>
                      <a:pt x="215900" y="1391222"/>
                      <a:pt x="215900" y="1391222"/>
                    </a:cubicBezTo>
                    <a:lnTo>
                      <a:pt x="293624" y="765556"/>
                    </a:lnTo>
                    <a:cubicBezTo>
                      <a:pt x="338709" y="453644"/>
                      <a:pt x="160338" y="163766"/>
                      <a:pt x="60579" y="29909"/>
                    </a:cubicBezTo>
                    <a:close/>
                  </a:path>
                </a:pathLst>
              </a:custGeom>
              <a:solidFill>
                <a:srgbClr val="FFFFFF">
                  <a:alpha val="162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7" name="Google Shape;937;p19"/>
              <p:cNvSpPr/>
              <p:nvPr/>
            </p:nvSpPr>
            <p:spPr>
              <a:xfrm>
                <a:off x="2353668" y="1074766"/>
                <a:ext cx="423489" cy="184811"/>
              </a:xfrm>
              <a:custGeom>
                <a:avLst/>
                <a:gdLst/>
                <a:ahLst/>
                <a:cxnLst/>
                <a:rect l="l" t="t" r="r" b="b"/>
                <a:pathLst>
                  <a:path w="339470" h="148145" extrusionOk="0">
                    <a:moveTo>
                      <a:pt x="169736" y="78295"/>
                    </a:moveTo>
                    <a:cubicBezTo>
                      <a:pt x="233236" y="78295"/>
                      <a:pt x="292036" y="104457"/>
                      <a:pt x="339471" y="148145"/>
                    </a:cubicBezTo>
                    <a:cubicBezTo>
                      <a:pt x="301752" y="58610"/>
                      <a:pt x="239839" y="0"/>
                      <a:pt x="169736" y="0"/>
                    </a:cubicBezTo>
                    <a:cubicBezTo>
                      <a:pt x="99632" y="0"/>
                      <a:pt x="37719" y="58610"/>
                      <a:pt x="0" y="148145"/>
                    </a:cubicBezTo>
                    <a:cubicBezTo>
                      <a:pt x="47371" y="104457"/>
                      <a:pt x="106045" y="78295"/>
                      <a:pt x="169736" y="78295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8" name="Google Shape;938;p19"/>
              <p:cNvSpPr/>
              <p:nvPr/>
            </p:nvSpPr>
            <p:spPr>
              <a:xfrm>
                <a:off x="2568529" y="1074924"/>
                <a:ext cx="208654" cy="184732"/>
              </a:xfrm>
              <a:custGeom>
                <a:avLst/>
                <a:gdLst/>
                <a:ahLst/>
                <a:cxnLst/>
                <a:rect l="l" t="t" r="r" b="b"/>
                <a:pathLst>
                  <a:path w="167258" h="148082" extrusionOk="0">
                    <a:moveTo>
                      <a:pt x="0" y="78232"/>
                    </a:moveTo>
                    <a:cubicBezTo>
                      <a:pt x="62738" y="78867"/>
                      <a:pt x="120650" y="104839"/>
                      <a:pt x="167259" y="148082"/>
                    </a:cubicBezTo>
                    <a:cubicBezTo>
                      <a:pt x="129985" y="59563"/>
                      <a:pt x="69088" y="1333"/>
                      <a:pt x="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  <p:sp>
            <p:nvSpPr>
              <p:cNvPr id="939" name="Google Shape;939;p19"/>
              <p:cNvSpPr/>
              <p:nvPr/>
            </p:nvSpPr>
            <p:spPr>
              <a:xfrm>
                <a:off x="2513864" y="1953303"/>
                <a:ext cx="103138" cy="765386"/>
              </a:xfrm>
              <a:custGeom>
                <a:avLst/>
                <a:gdLst/>
                <a:ahLst/>
                <a:cxnLst/>
                <a:rect l="l" t="t" r="r" b="b"/>
                <a:pathLst>
                  <a:path w="82676" h="613536" extrusionOk="0">
                    <a:moveTo>
                      <a:pt x="82677" y="414782"/>
                    </a:moveTo>
                    <a:cubicBezTo>
                      <a:pt x="82677" y="584200"/>
                      <a:pt x="41339" y="613537"/>
                      <a:pt x="41339" y="613537"/>
                    </a:cubicBezTo>
                    <a:cubicBezTo>
                      <a:pt x="41339" y="613537"/>
                      <a:pt x="0" y="584200"/>
                      <a:pt x="0" y="414782"/>
                    </a:cubicBezTo>
                    <a:cubicBezTo>
                      <a:pt x="0" y="245364"/>
                      <a:pt x="41339" y="0"/>
                      <a:pt x="41339" y="0"/>
                    </a:cubicBezTo>
                    <a:cubicBezTo>
                      <a:pt x="41339" y="0"/>
                      <a:pt x="82677" y="245364"/>
                      <a:pt x="82677" y="414782"/>
                    </a:cubicBezTo>
                    <a:close/>
                  </a:path>
                </a:pathLst>
              </a:custGeom>
              <a:gradFill>
                <a:gsLst>
                  <a:gs pos="0">
                    <a:srgbClr val="F8B1B1"/>
                  </a:gs>
                  <a:gs pos="100000">
                    <a:srgbClr val="E83F3F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</p:grp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20"/>
          <p:cNvSpPr txBox="1"/>
          <p:nvPr>
            <p:ph type="body" idx="1"/>
          </p:nvPr>
        </p:nvSpPr>
        <p:spPr>
          <a:xfrm>
            <a:off x="855300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White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milk and fresh snow, the color produced by the combination of all the colors of the visible spectrum.</a:t>
            </a:r>
            <a:endParaRPr lang="en-GB"/>
          </a:p>
        </p:txBody>
      </p:sp>
      <p:sp>
        <p:nvSpPr>
          <p:cNvPr id="945" name="Google Shape;945;p20"/>
          <p:cNvSpPr txBox="1"/>
          <p:nvPr>
            <p:ph type="title"/>
          </p:nvPr>
        </p:nvSpPr>
        <p:spPr>
          <a:xfrm>
            <a:off x="855300" y="836000"/>
            <a:ext cx="62409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</a:t>
            </a:r>
            <a:r>
              <a:rPr lang="en-GB"/>
              <a:t>a</a:t>
            </a:r>
            <a:r>
              <a:rPr lang="en-GB"/>
              <a:t>lso </a:t>
            </a:r>
            <a:r>
              <a:rPr lang="en-GB"/>
              <a:t>s</a:t>
            </a:r>
            <a:r>
              <a:rPr lang="en-GB"/>
              <a:t>plit </a:t>
            </a:r>
            <a:r>
              <a:rPr lang="en-GB"/>
              <a:t>y</a:t>
            </a:r>
            <a:r>
              <a:rPr lang="en-GB"/>
              <a:t>our </a:t>
            </a:r>
            <a:r>
              <a:rPr lang="en-GB"/>
              <a:t>c</a:t>
            </a:r>
            <a:r>
              <a:rPr lang="en-GB"/>
              <a:t>ontent</a:t>
            </a:r>
            <a:endParaRPr lang="en-GB"/>
          </a:p>
        </p:txBody>
      </p:sp>
      <p:sp>
        <p:nvSpPr>
          <p:cNvPr id="946" name="Google Shape;946;p20"/>
          <p:cNvSpPr txBox="1"/>
          <p:nvPr>
            <p:ph type="body" idx="2"/>
          </p:nvPr>
        </p:nvSpPr>
        <p:spPr>
          <a:xfrm>
            <a:off x="4199271" y="1553825"/>
            <a:ext cx="2932500" cy="293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Black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ebony and of outer space. It </a:t>
            </a:r>
            <a:r>
              <a:rPr lang="en-GB"/>
              <a:t>has been the symbolic color of elegance, solemnity and authority.</a:t>
            </a:r>
            <a:endParaRPr lang="en-GB"/>
          </a:p>
        </p:txBody>
      </p:sp>
      <p:sp>
        <p:nvSpPr>
          <p:cNvPr id="947" name="Google Shape;947;p20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21"/>
          <p:cNvSpPr txBox="1"/>
          <p:nvPr>
            <p:ph type="title"/>
          </p:nvPr>
        </p:nvSpPr>
        <p:spPr>
          <a:xfrm>
            <a:off x="855300" y="836000"/>
            <a:ext cx="66990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two or three columns</a:t>
            </a:r>
            <a:endParaRPr lang="en-GB"/>
          </a:p>
        </p:txBody>
      </p:sp>
      <p:sp>
        <p:nvSpPr>
          <p:cNvPr id="953" name="Google Shape;953;p21"/>
          <p:cNvSpPr txBox="1"/>
          <p:nvPr>
            <p:ph type="body" idx="1"/>
          </p:nvPr>
        </p:nvSpPr>
        <p:spPr>
          <a:xfrm>
            <a:off x="855434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Yellow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color of gold, butter and ripe lemons. In the spectrum of visible light, yellow is found between green and orange.</a:t>
            </a:r>
            <a:endParaRPr lang="en-GB"/>
          </a:p>
        </p:txBody>
      </p:sp>
      <p:sp>
        <p:nvSpPr>
          <p:cNvPr id="954" name="Google Shape;954;p21"/>
          <p:cNvSpPr txBox="1"/>
          <p:nvPr>
            <p:ph type="body" idx="2"/>
          </p:nvPr>
        </p:nvSpPr>
        <p:spPr>
          <a:xfrm>
            <a:off x="3161403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Blue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r>
              <a:rPr lang="en-GB"/>
              <a:t>Is the colour of the clear sky and the deep sea. It is located between violet and green on the optical spectrum.</a:t>
            </a:r>
            <a:endParaRPr lang="en-GB"/>
          </a:p>
        </p:txBody>
      </p:sp>
      <p:sp>
        <p:nvSpPr>
          <p:cNvPr id="955" name="Google Shape;955;p21"/>
          <p:cNvSpPr txBox="1"/>
          <p:nvPr>
            <p:ph type="body" idx="3"/>
          </p:nvPr>
        </p:nvSpPr>
        <p:spPr>
          <a:xfrm>
            <a:off x="5467372" y="1553825"/>
            <a:ext cx="2087100" cy="3218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Red</a:t>
            </a:r>
            <a:endParaRPr b="1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GB"/>
              <a:t>Is the color of blood, and because of this it has historically been associated with sacrifice, danger and courage. </a:t>
            </a:r>
            <a:endParaRPr lang="en-GB"/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</a:p>
        </p:txBody>
      </p:sp>
      <p:sp>
        <p:nvSpPr>
          <p:cNvPr id="956" name="Google Shape;956;p21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0" name="Shape 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1" name="Google Shape;961;p22"/>
          <p:cNvPicPr preferRelativeResize="0"/>
          <p:nvPr/>
        </p:nvPicPr>
        <p:blipFill rotWithShape="1">
          <a:blip r:embed="rId1"/>
          <a:srcRect t="14625" b="14618"/>
          <a:stretch>
            <a:fillRect/>
          </a:stretch>
        </p:blipFill>
        <p:spPr>
          <a:xfrm>
            <a:off x="3149321" y="2037704"/>
            <a:ext cx="6600848" cy="3105802"/>
          </a:xfrm>
          <a:custGeom>
            <a:avLst/>
            <a:gdLst/>
            <a:ahLst/>
            <a:cxnLst/>
            <a:rect l="l" t="t" r="r" b="b"/>
            <a:pathLst>
              <a:path w="20752" h="21433" extrusionOk="0">
                <a:moveTo>
                  <a:pt x="10606" y="9"/>
                </a:moveTo>
                <a:cubicBezTo>
                  <a:pt x="9647" y="90"/>
                  <a:pt x="8682" y="680"/>
                  <a:pt x="7798" y="1831"/>
                </a:cubicBezTo>
                <a:cubicBezTo>
                  <a:pt x="6605" y="3386"/>
                  <a:pt x="5698" y="5808"/>
                  <a:pt x="5232" y="8676"/>
                </a:cubicBezTo>
                <a:cubicBezTo>
                  <a:pt x="3308" y="6911"/>
                  <a:pt x="1096" y="8902"/>
                  <a:pt x="292" y="13126"/>
                </a:cubicBezTo>
                <a:cubicBezTo>
                  <a:pt x="-235" y="15893"/>
                  <a:pt x="-40" y="19071"/>
                  <a:pt x="802" y="21433"/>
                </a:cubicBezTo>
                <a:lnTo>
                  <a:pt x="20017" y="21433"/>
                </a:lnTo>
                <a:cubicBezTo>
                  <a:pt x="21365" y="16959"/>
                  <a:pt x="20806" y="10934"/>
                  <a:pt x="18768" y="7975"/>
                </a:cubicBezTo>
                <a:cubicBezTo>
                  <a:pt x="18044" y="6924"/>
                  <a:pt x="17196" y="6363"/>
                  <a:pt x="16328" y="6363"/>
                </a:cubicBezTo>
                <a:cubicBezTo>
                  <a:pt x="16202" y="6363"/>
                  <a:pt x="16078" y="6377"/>
                  <a:pt x="15954" y="6399"/>
                </a:cubicBezTo>
                <a:cubicBezTo>
                  <a:pt x="14801" y="2134"/>
                  <a:pt x="12715" y="-167"/>
                  <a:pt x="10606" y="9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962" name="Google Shape;962;p22"/>
          <p:cNvSpPr txBox="1"/>
          <p:nvPr>
            <p:ph type="title"/>
          </p:nvPr>
        </p:nvSpPr>
        <p:spPr>
          <a:xfrm>
            <a:off x="550500" y="1140800"/>
            <a:ext cx="4072200" cy="3963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/>
              <a:t>A picture is worth a thousand words</a:t>
            </a:r>
            <a:endParaRPr sz="2800"/>
          </a:p>
        </p:txBody>
      </p:sp>
      <p:sp>
        <p:nvSpPr>
          <p:cNvPr id="963" name="Google Shape;963;p22"/>
          <p:cNvSpPr txBox="1"/>
          <p:nvPr>
            <p:ph type="body" idx="1"/>
          </p:nvPr>
        </p:nvSpPr>
        <p:spPr>
          <a:xfrm>
            <a:off x="550500" y="1706225"/>
            <a:ext cx="4072200" cy="127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800"/>
              </a:spcAft>
              <a:buNone/>
            </a:pPr>
            <a:r>
              <a:rPr lang="en-GB" sz="1500"/>
              <a:t>A complex idea can be conveyed with just a single still image, namely making it possible to absorb large amounts of data quickly.</a:t>
            </a:r>
            <a:endParaRPr sz="1500"/>
          </a:p>
        </p:txBody>
      </p:sp>
      <p:sp>
        <p:nvSpPr>
          <p:cNvPr id="964" name="Google Shape;964;p22"/>
          <p:cNvSpPr txBox="1"/>
          <p:nvPr>
            <p:ph type="sldNum" idx="12"/>
          </p:nvPr>
        </p:nvSpPr>
        <p:spPr>
          <a:xfrm>
            <a:off x="4297650" y="45974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chemeClr val="lt1"/>
                </a:solidFill>
              </a:rPr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Bianca template">
  <a:themeElements>
    <a:clrScheme name="Custom 347">
      <a:dk1>
        <a:srgbClr val="192D49"/>
      </a:dk1>
      <a:lt1>
        <a:srgbClr val="FFFFFF"/>
      </a:lt1>
      <a:dk2>
        <a:srgbClr val="9199A0"/>
      </a:dk2>
      <a:lt2>
        <a:srgbClr val="E0E8F0"/>
      </a:lt2>
      <a:accent1>
        <a:srgbClr val="5B87C8"/>
      </a:accent1>
      <a:accent2>
        <a:srgbClr val="9DC0EA"/>
      </a:accent2>
      <a:accent3>
        <a:srgbClr val="C5E0FE"/>
      </a:accent3>
      <a:accent4>
        <a:srgbClr val="F8DB51"/>
      </a:accent4>
      <a:accent5>
        <a:srgbClr val="F7A479"/>
      </a:accent5>
      <a:accent6>
        <a:srgbClr val="F37474"/>
      </a:accent6>
      <a:hlink>
        <a:srgbClr val="224C8A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1473</Words>
  <Application>WPS Presentation</Application>
  <PresentationFormat/>
  <Paragraphs>72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Arial</vt:lpstr>
      <vt:lpstr>Space Grotesk Light</vt:lpstr>
      <vt:lpstr>Calibri</vt:lpstr>
      <vt:lpstr>Microsoft YaHei</vt:lpstr>
      <vt:lpstr>Arial Unicode MS</vt:lpstr>
      <vt:lpstr>Space Grotesk</vt:lpstr>
      <vt:lpstr>Bianca template</vt:lpstr>
      <vt:lpstr>This is Your Presentation Title</vt:lpstr>
      <vt:lpstr>Hello!</vt:lpstr>
      <vt:lpstr>Transition Headline</vt:lpstr>
      <vt:lpstr>PowerPoint 演示文稿</vt:lpstr>
      <vt:lpstr>This is a slide title</vt:lpstr>
      <vt:lpstr>Big concept</vt:lpstr>
      <vt:lpstr>You can also split your content</vt:lpstr>
      <vt:lpstr>In two or three columns</vt:lpstr>
      <vt:lpstr>A picture is worth a thousand words</vt:lpstr>
      <vt:lpstr>Thanks!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/>
  <cp:lastModifiedBy>noel</cp:lastModifiedBy>
  <cp:revision>2</cp:revision>
  <dcterms:created xsi:type="dcterms:W3CDTF">2021-12-08T04:44:00Z</dcterms:created>
  <dcterms:modified xsi:type="dcterms:W3CDTF">2021-12-27T07:26:32Z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FE77493847704DEEBB65FAB2EE93A560</vt:lpwstr>
  </property>
  <property fmtid="{D5CDD505-2E9C-101B-9397-08002B2CF9AE}" pid="3" name="KSOProductBuildVer">
    <vt:lpwstr>1033-11.2.0.10307</vt:lpwstr>
  </property>
</Properties>
</file>