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60" r:id="rId6"/>
    <p:sldId id="261" r:id="rId7"/>
    <p:sldId id="262" r:id="rId8"/>
    <p:sldId id="263" r:id="rId9"/>
    <p:sldId id="264" r:id="rId10"/>
    <p:sldId id="274" r:id="rId11"/>
    <p:sldId id="294" r:id="rId12"/>
  </p:sldIdLst>
  <p:sldSz cx="9144000" cy="5143500"/>
  <p:notesSz cx="6858000" cy="9144000"/>
  <p:embeddedFontLst>
    <p:embeddedFont>
      <p:font typeface="Quattrocento Sans" panose="020B0502050000020003"/>
      <p:regular r:id="rId16"/>
    </p:embeddedFont>
    <p:embeddedFont>
      <p:font typeface="Lora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391192_0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391192_0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f391192_04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f391192_0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ed75ccf_01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ed75ccf_01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5f391192_017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5f391192_0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5f391192_04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5f391192_04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5ed75ccf_022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35ed75ccf_02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996630" y="2003888"/>
            <a:ext cx="452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cxnSp>
        <p:nvCxnSpPr>
          <p:cNvPr id="11" name="Google Shape;11;p2"/>
          <p:cNvCxnSpPr/>
          <p:nvPr/>
        </p:nvCxnSpPr>
        <p:spPr>
          <a:xfrm>
            <a:off x="-6025" y="3676512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Google Shape;12;p2"/>
          <p:cNvSpPr/>
          <p:nvPr/>
        </p:nvSpPr>
        <p:spPr>
          <a:xfrm>
            <a:off x="1117950" y="3393000"/>
            <a:ext cx="567000" cy="567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BLANK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subTitle" idx="1"/>
          </p:nvPr>
        </p:nvSpPr>
        <p:spPr>
          <a:xfrm>
            <a:off x="2022300" y="2815923"/>
            <a:ext cx="559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9pPr>
          </a:lstStyle>
          <a:p/>
        </p:txBody>
      </p:sp>
      <p:cxnSp>
        <p:nvCxnSpPr>
          <p:cNvPr id="15" name="Google Shape;15;p3"/>
          <p:cNvCxnSpPr/>
          <p:nvPr/>
        </p:nvCxnSpPr>
        <p:spPr>
          <a:xfrm>
            <a:off x="-6025" y="2571762"/>
            <a:ext cx="1984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Google Shape;16;p3"/>
          <p:cNvSpPr/>
          <p:nvPr/>
        </p:nvSpPr>
        <p:spPr>
          <a:xfrm>
            <a:off x="1117950" y="2288250"/>
            <a:ext cx="567000" cy="567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" name="Google Shape;17;p3"/>
          <p:cNvSpPr txBox="1"/>
          <p:nvPr>
            <p:ph type="ctrTitle"/>
          </p:nvPr>
        </p:nvSpPr>
        <p:spPr>
          <a:xfrm>
            <a:off x="2022225" y="16935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cxnSp>
        <p:nvCxnSpPr>
          <p:cNvPr id="18" name="Google Shape;18;p3"/>
          <p:cNvCxnSpPr/>
          <p:nvPr/>
        </p:nvCxnSpPr>
        <p:spPr>
          <a:xfrm>
            <a:off x="5898975" y="2571750"/>
            <a:ext cx="32511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Google Shape;19;p3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body" idx="1"/>
          </p:nvPr>
        </p:nvSpPr>
        <p:spPr>
          <a:xfrm>
            <a:off x="2105050" y="2238000"/>
            <a:ext cx="4933800" cy="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SzPts val="2400"/>
              <a:buFont typeface="Lora"/>
              <a:buChar char="◉"/>
              <a:defRPr sz="2400" i="1">
                <a:latin typeface="Lora"/>
                <a:ea typeface="Lora"/>
                <a:cs typeface="Lora"/>
                <a:sym typeface="Lora"/>
              </a:defRPr>
            </a:lvl1pPr>
            <a:lvl2pPr marL="914400" lvl="1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Char char="○"/>
              <a:defRPr i="1">
                <a:latin typeface="Lora"/>
                <a:ea typeface="Lora"/>
                <a:cs typeface="Lora"/>
                <a:sym typeface="Lora"/>
              </a:defRPr>
            </a:lvl2pPr>
            <a:lvl3pPr marL="1371600" lvl="2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Char char="■"/>
              <a:defRPr i="1">
                <a:latin typeface="Lora"/>
                <a:ea typeface="Lora"/>
                <a:cs typeface="Lora"/>
                <a:sym typeface="Lora"/>
              </a:defRPr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●"/>
              <a:defRPr sz="2400" i="1">
                <a:latin typeface="Lora"/>
                <a:ea typeface="Lora"/>
                <a:cs typeface="Lora"/>
                <a:sym typeface="Lora"/>
              </a:defRPr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○"/>
              <a:defRPr sz="2400" i="1">
                <a:latin typeface="Lora"/>
                <a:ea typeface="Lora"/>
                <a:cs typeface="Lora"/>
                <a:sym typeface="Lora"/>
              </a:defRPr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■"/>
              <a:defRPr sz="2400" i="1">
                <a:latin typeface="Lora"/>
                <a:ea typeface="Lora"/>
                <a:cs typeface="Lora"/>
                <a:sym typeface="Lora"/>
              </a:defRPr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●"/>
              <a:defRPr sz="2400" i="1">
                <a:latin typeface="Lora"/>
                <a:ea typeface="Lora"/>
                <a:cs typeface="Lora"/>
                <a:sym typeface="Lora"/>
              </a:defRPr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○"/>
              <a:defRPr sz="2400" i="1">
                <a:latin typeface="Lora"/>
                <a:ea typeface="Lora"/>
                <a:cs typeface="Lora"/>
                <a:sym typeface="Lora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■"/>
              <a:defRPr sz="2400" i="1">
                <a:latin typeface="Lora"/>
                <a:ea typeface="Lora"/>
                <a:cs typeface="Lora"/>
                <a:sym typeface="Lora"/>
              </a:defRPr>
            </a:lvl9pPr>
          </a:lstStyle>
          <a:p/>
        </p:txBody>
      </p:sp>
      <p:cxnSp>
        <p:nvCxnSpPr>
          <p:cNvPr id="22" name="Google Shape;22;p4"/>
          <p:cNvCxnSpPr/>
          <p:nvPr/>
        </p:nvCxnSpPr>
        <p:spPr>
          <a:xfrm>
            <a:off x="4584075" y="3676500"/>
            <a:ext cx="0" cy="148050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Google Shape;23;p4"/>
          <p:cNvSpPr/>
          <p:nvPr/>
        </p:nvSpPr>
        <p:spPr>
          <a:xfrm>
            <a:off x="4288500" y="3393000"/>
            <a:ext cx="567000" cy="567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" name="Google Shape;24;p4"/>
          <p:cNvSpPr txBox="1"/>
          <p:nvPr/>
        </p:nvSpPr>
        <p:spPr>
          <a:xfrm>
            <a:off x="3593400" y="3412652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>
                <a:latin typeface="Lora"/>
                <a:ea typeface="Lora"/>
                <a:cs typeface="Lora"/>
                <a:sym typeface="Lora"/>
              </a:rPr>
              <a:t>“</a:t>
            </a:r>
            <a:endParaRPr sz="3600"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25" name="Google Shape;25;p4"/>
          <p:cNvSpPr txBox="1"/>
          <p:nvPr>
            <p:ph type="sldNum" idx="12"/>
          </p:nvPr>
        </p:nvSpPr>
        <p:spPr>
          <a:xfrm>
            <a:off x="4297650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+ 1 column">
  <p:cSld name="TITLE_AND_BOD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Google Shape;27;p5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" name="Google Shape;28;p5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" name="Google Shape;29;p5"/>
          <p:cNvSpPr txBox="1"/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 panose="020B0502050000020003"/>
              <a:buChar char="◉"/>
              <a:defRPr sz="2400"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 panose="020B0502050000020003"/>
              <a:buChar char="○"/>
              <a:defRPr sz="2000"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 panose="020B0502050000020003"/>
              <a:buChar char="■"/>
              <a:defRPr sz="2000"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 panose="020B0502050000020003"/>
              <a:buChar char="●"/>
              <a:defRPr sz="1800"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 panose="020B0502050000020003"/>
              <a:buChar char="○"/>
              <a:defRPr sz="1800"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 panose="020B0502050000020003"/>
              <a:buChar char="■"/>
              <a:defRPr sz="1800"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 panose="020B0502050000020003"/>
              <a:buChar char="●"/>
              <a:defRPr sz="1800"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 panose="020B0502050000020003"/>
              <a:buChar char="○"/>
              <a:defRPr sz="1800"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 panose="020B0502050000020003"/>
              <a:buChar char="■"/>
              <a:defRPr sz="1800"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9pPr>
          </a:lstStyle>
          <a:p/>
        </p:txBody>
      </p:sp>
      <p:cxnSp>
        <p:nvCxnSpPr>
          <p:cNvPr id="31" name="Google Shape;31;p5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" name="Google Shape;32;p5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+ 2 columns">
  <p:cSld name="TITLE_AND_TWO_COLUMN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type="body" idx="1"/>
          </p:nvPr>
        </p:nvSpPr>
        <p:spPr>
          <a:xfrm>
            <a:off x="1381250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36" name="Google Shape;36;p6"/>
          <p:cNvSpPr txBox="1"/>
          <p:nvPr>
            <p:ph type="body" idx="2"/>
          </p:nvPr>
        </p:nvSpPr>
        <p:spPr>
          <a:xfrm>
            <a:off x="5012916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cxnSp>
        <p:nvCxnSpPr>
          <p:cNvPr id="37" name="Google Shape;37;p6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Google Shape;38;p6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cxnSp>
        <p:nvCxnSpPr>
          <p:cNvPr id="39" name="Google Shape;39;p6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" name="Google Shape;40;p6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type="body" idx="1"/>
          </p:nvPr>
        </p:nvSpPr>
        <p:spPr>
          <a:xfrm>
            <a:off x="1381250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type="body" idx="2"/>
          </p:nvPr>
        </p:nvSpPr>
        <p:spPr>
          <a:xfrm>
            <a:off x="3834912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type="body" idx="3"/>
          </p:nvPr>
        </p:nvSpPr>
        <p:spPr>
          <a:xfrm>
            <a:off x="6288573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cxnSp>
        <p:nvCxnSpPr>
          <p:cNvPr id="46" name="Google Shape;46;p7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7" name="Google Shape;47;p7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cxnSp>
        <p:nvCxnSpPr>
          <p:cNvPr id="48" name="Google Shape;48;p7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9" name="Google Shape;49;p7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cxnSp>
        <p:nvCxnSpPr>
          <p:cNvPr id="52" name="Google Shape;52;p8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3" name="Google Shape;53;p8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cxnSp>
        <p:nvCxnSpPr>
          <p:cNvPr id="54" name="Google Shape;54;p8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5" name="Google Shape;55;p8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body" idx="1"/>
          </p:nvPr>
        </p:nvSpPr>
        <p:spPr>
          <a:xfrm>
            <a:off x="1990450" y="4037375"/>
            <a:ext cx="5163000" cy="51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400"/>
              <a:buFont typeface="Lora"/>
              <a:buNone/>
              <a:defRPr sz="1400" i="1">
                <a:latin typeface="Lora"/>
                <a:ea typeface="Lora"/>
                <a:cs typeface="Lora"/>
                <a:sym typeface="Lora"/>
              </a:defRPr>
            </a:lvl1pPr>
          </a:lstStyle>
          <a:p/>
        </p:txBody>
      </p:sp>
      <p:cxnSp>
        <p:nvCxnSpPr>
          <p:cNvPr id="58" name="Google Shape;58;p9"/>
          <p:cNvCxnSpPr/>
          <p:nvPr/>
        </p:nvCxnSpPr>
        <p:spPr>
          <a:xfrm>
            <a:off x="-6025" y="4666129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" name="Google Shape;59;p9"/>
          <p:cNvSpPr/>
          <p:nvPr/>
        </p:nvSpPr>
        <p:spPr>
          <a:xfrm>
            <a:off x="4457400" y="4551496"/>
            <a:ext cx="229200" cy="229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0" name="Google Shape;60;p9"/>
          <p:cNvSpPr txBox="1"/>
          <p:nvPr>
            <p:ph type="sldNum" idx="12"/>
          </p:nvPr>
        </p:nvSpPr>
        <p:spPr>
          <a:xfrm>
            <a:off x="4297650" y="4780700"/>
            <a:ext cx="548700" cy="36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10"/>
          <p:cNvCxnSpPr/>
          <p:nvPr/>
        </p:nvCxnSpPr>
        <p:spPr>
          <a:xfrm>
            <a:off x="-6025" y="4513729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" name="Google Shape;63;p10"/>
          <p:cNvSpPr/>
          <p:nvPr/>
        </p:nvSpPr>
        <p:spPr>
          <a:xfrm>
            <a:off x="4293700" y="4235405"/>
            <a:ext cx="556500" cy="5565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4" name="Google Shape;64;p10"/>
          <p:cNvSpPr txBox="1"/>
          <p:nvPr>
            <p:ph type="sldNum" idx="12"/>
          </p:nvPr>
        </p:nvSpPr>
        <p:spPr>
          <a:xfrm>
            <a:off x="4297650" y="4791900"/>
            <a:ext cx="548700" cy="35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 panose="020B0502050000020003"/>
              <a:buChar char="◉"/>
              <a:defRPr sz="2400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 panose="020B0502050000020003"/>
              <a:buChar char="○"/>
              <a:defRPr sz="2000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 panose="020B0502050000020003"/>
              <a:buChar char="■"/>
              <a:defRPr sz="2000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 panose="020B0502050000020003"/>
              <a:buChar char="●"/>
              <a:defRPr sz="1800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 panose="020B0502050000020003"/>
              <a:buChar char="○"/>
              <a:defRPr sz="1800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 panose="020B0502050000020003"/>
              <a:buChar char="■"/>
              <a:defRPr sz="1800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 panose="020B0502050000020003"/>
              <a:buChar char="●"/>
              <a:defRPr sz="1800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 panose="020B0502050000020003"/>
              <a:buChar char="○"/>
              <a:defRPr sz="1800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 panose="020B0502050000020003"/>
              <a:buChar char="■"/>
              <a:defRPr sz="1800">
                <a:solidFill>
                  <a:schemeClr val="dk1"/>
                </a:solidFill>
                <a:latin typeface="Quattrocento Sans" panose="020B0502050000020003"/>
                <a:ea typeface="Quattrocento Sans" panose="020B0502050000020003"/>
                <a:cs typeface="Quattrocento Sans" panose="020B0502050000020003"/>
                <a:sym typeface="Quattrocento Sans" panose="020B0502050000020003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1381250" y="896549"/>
            <a:ext cx="6809700" cy="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/>
          <p:nvPr>
            <p:ph type="ctrTitle"/>
          </p:nvPr>
        </p:nvSpPr>
        <p:spPr>
          <a:xfrm>
            <a:off x="996630" y="2003888"/>
            <a:ext cx="452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</a:t>
            </a:r>
            <a:r>
              <a:rPr lang="en-GB">
                <a:highlight>
                  <a:schemeClr val="accent1"/>
                </a:highlight>
              </a:rPr>
              <a:t>your</a:t>
            </a:r>
            <a:r>
              <a:rPr lang="en-GB"/>
              <a:t> presentation title</a:t>
            </a:r>
            <a:endParaRPr lang="en-GB"/>
          </a:p>
        </p:txBody>
      </p:sp>
      <p:grpSp>
        <p:nvGrpSpPr>
          <p:cNvPr id="72" name="Google Shape;72;p12"/>
          <p:cNvGrpSpPr/>
          <p:nvPr/>
        </p:nvGrpSpPr>
        <p:grpSpPr>
          <a:xfrm>
            <a:off x="1299165" y="3511424"/>
            <a:ext cx="215966" cy="342399"/>
            <a:chOff x="6718575" y="2318625"/>
            <a:chExt cx="256950" cy="407375"/>
          </a:xfrm>
        </p:grpSpPr>
        <p:sp>
          <p:nvSpPr>
            <p:cNvPr id="73" name="Google Shape;73;p1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4" name="Google Shape;74;p1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5" name="Google Shape;75;p1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" name="Google Shape;76;p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" name="Google Shape;77;p1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" name="Google Shape;78;p1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" name="Google Shape;79;p1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0" name="Google Shape;80;p1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/>
          <p:nvPr>
            <p:ph type="subTitle" idx="4294967295"/>
          </p:nvPr>
        </p:nvSpPr>
        <p:spPr>
          <a:xfrm>
            <a:off x="2371500" y="2093775"/>
            <a:ext cx="502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3600" b="1" i="1">
                <a:latin typeface="Lora"/>
                <a:ea typeface="Lora"/>
                <a:cs typeface="Lora"/>
                <a:sym typeface="Lora"/>
              </a:rPr>
              <a:t>I am </a:t>
            </a:r>
            <a:r>
              <a:rPr lang="en-GB" sz="3600" b="1" i="1">
                <a:highlight>
                  <a:schemeClr val="accent1"/>
                </a:highlight>
                <a:latin typeface="Lora"/>
                <a:ea typeface="Lora"/>
                <a:cs typeface="Lora"/>
                <a:sym typeface="Lora"/>
              </a:rPr>
              <a:t>Jayden Smith</a:t>
            </a:r>
            <a:endParaRPr sz="3600" b="1" i="1">
              <a:highlight>
                <a:schemeClr val="accent1"/>
              </a:highlight>
              <a:latin typeface="Lora"/>
              <a:ea typeface="Lora"/>
              <a:cs typeface="Lora"/>
              <a:sym typeface="Lor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800">
                <a:solidFill>
                  <a:schemeClr val="dk1"/>
                </a:solidFill>
              </a:rPr>
              <a:t>I am here because I love to give presentations. </a:t>
            </a:r>
            <a:endParaRPr sz="1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800">
                <a:solidFill>
                  <a:schemeClr val="dk1"/>
                </a:solidFill>
              </a:rPr>
              <a:t>You can find me at </a:t>
            </a:r>
            <a:r>
              <a:rPr lang="en-GB" sz="1800">
                <a:solidFill>
                  <a:schemeClr val="dk1"/>
                </a:solidFill>
                <a:highlight>
                  <a:schemeClr val="accent1"/>
                </a:highlight>
              </a:rPr>
              <a:t>@username</a:t>
            </a:r>
            <a:endParaRPr sz="1800">
              <a:solidFill>
                <a:schemeClr val="dk1"/>
              </a:solidFill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/>
          </a:p>
        </p:txBody>
      </p:sp>
      <p:cxnSp>
        <p:nvCxnSpPr>
          <p:cNvPr id="101" name="Google Shape;101;p14"/>
          <p:cNvCxnSpPr/>
          <p:nvPr/>
        </p:nvCxnSpPr>
        <p:spPr>
          <a:xfrm>
            <a:off x="6450" y="1428750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02" name="Google Shape;102;p14"/>
          <p:cNvPicPr preferRelativeResize="0"/>
          <p:nvPr/>
        </p:nvPicPr>
        <p:blipFill rotWithShape="1">
          <a:blip r:embed="rId1"/>
          <a:srcRect l="20292" t="32967" r="20286" b="27417"/>
          <a:stretch>
            <a:fillRect/>
          </a:stretch>
        </p:blipFill>
        <p:spPr>
          <a:xfrm>
            <a:off x="834600" y="861898"/>
            <a:ext cx="1133700" cy="11337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03" name="Google Shape;103;p14"/>
          <p:cNvSpPr txBox="1"/>
          <p:nvPr>
            <p:ph type="ctrTitle" idx="4294967295"/>
          </p:nvPr>
        </p:nvSpPr>
        <p:spPr>
          <a:xfrm>
            <a:off x="2371625" y="816550"/>
            <a:ext cx="4908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Hello!</a:t>
            </a:r>
            <a:endParaRPr sz="6000"/>
          </a:p>
        </p:txBody>
      </p:sp>
      <p:cxnSp>
        <p:nvCxnSpPr>
          <p:cNvPr id="104" name="Google Shape;104;p14"/>
          <p:cNvCxnSpPr/>
          <p:nvPr/>
        </p:nvCxnSpPr>
        <p:spPr>
          <a:xfrm>
            <a:off x="4738400" y="1428750"/>
            <a:ext cx="4405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5" name="Google Shape;105;p14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/>
          <p:nvPr>
            <p:ph type="body" idx="1"/>
          </p:nvPr>
        </p:nvSpPr>
        <p:spPr>
          <a:xfrm>
            <a:off x="2105050" y="2238000"/>
            <a:ext cx="4933800" cy="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Quotations are commonly printed as a means of inspiration and to invoke </a:t>
            </a:r>
            <a:r>
              <a:rPr lang="en-GB">
                <a:highlight>
                  <a:schemeClr val="accent1"/>
                </a:highlight>
              </a:rPr>
              <a:t>philosophical thoughts</a:t>
            </a:r>
            <a:r>
              <a:rPr lang="en-GB">
                <a:highlight>
                  <a:srgbClr val="FFCD00"/>
                </a:highlight>
              </a:rPr>
              <a:t> </a:t>
            </a:r>
            <a:r>
              <a:rPr lang="en-GB"/>
              <a:t>from the reader.</a:t>
            </a:r>
            <a:endParaRPr lang="en-GB"/>
          </a:p>
        </p:txBody>
      </p:sp>
      <p:sp>
        <p:nvSpPr>
          <p:cNvPr id="119" name="Google Shape;119;p16"/>
          <p:cNvSpPr txBox="1"/>
          <p:nvPr>
            <p:ph type="sldNum" idx="12"/>
          </p:nvPr>
        </p:nvSpPr>
        <p:spPr>
          <a:xfrm>
            <a:off x="4297650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a </a:t>
            </a:r>
            <a:r>
              <a:rPr lang="en-GB">
                <a:highlight>
                  <a:schemeClr val="accent1"/>
                </a:highlight>
              </a:rPr>
              <a:t>slide title</a:t>
            </a:r>
            <a:endParaRPr>
              <a:highlight>
                <a:schemeClr val="accent1"/>
              </a:highlight>
            </a:endParaRPr>
          </a:p>
        </p:txBody>
      </p:sp>
      <p:sp>
        <p:nvSpPr>
          <p:cNvPr id="125" name="Google Shape;125;p17"/>
          <p:cNvSpPr txBox="1"/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◉"/>
            </a:pPr>
            <a:r>
              <a:rPr lang="en-GB"/>
              <a:t>Here you have a list of items</a:t>
            </a:r>
            <a:endParaRPr lang="en-GB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◉"/>
            </a:pPr>
            <a:r>
              <a:rPr lang="en-GB"/>
              <a:t>And some text</a:t>
            </a:r>
            <a:endParaRPr lang="en-GB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◉"/>
            </a:pPr>
            <a:r>
              <a:rPr lang="en-GB"/>
              <a:t>But remember not to overload your slides with content</a:t>
            </a:r>
            <a:endParaRPr lang="en-GB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/>
              <a:t>Your audience will listen to you or read the content, but won’t do both. </a:t>
            </a:r>
            <a:endParaRPr lang="en-GB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</a:p>
        </p:txBody>
      </p:sp>
      <p:grpSp>
        <p:nvGrpSpPr>
          <p:cNvPr id="126" name="Google Shape;126;p17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127" name="Google Shape;127;p17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31" name="Google Shape;131;p17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/>
          <p:nvPr>
            <p:ph type="ctrTitle" idx="4294967295"/>
          </p:nvPr>
        </p:nvSpPr>
        <p:spPr>
          <a:xfrm>
            <a:off x="1951575" y="2878750"/>
            <a:ext cx="5241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highlight>
                  <a:schemeClr val="accent1"/>
                </a:highlight>
              </a:rPr>
              <a:t>Big concept</a:t>
            </a:r>
            <a:endParaRPr sz="4800">
              <a:highlight>
                <a:schemeClr val="accent1"/>
              </a:highlight>
            </a:endParaRPr>
          </a:p>
        </p:txBody>
      </p:sp>
      <p:sp>
        <p:nvSpPr>
          <p:cNvPr id="137" name="Google Shape;137;p18"/>
          <p:cNvSpPr txBox="1"/>
          <p:nvPr>
            <p:ph type="subTitle" idx="4294967295"/>
          </p:nvPr>
        </p:nvSpPr>
        <p:spPr>
          <a:xfrm>
            <a:off x="1951575" y="3792555"/>
            <a:ext cx="52410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/>
              <a:t>Bring the attention of your audience over a key concept using icons or illustrations</a:t>
            </a:r>
            <a:endParaRPr sz="1800"/>
          </a:p>
        </p:txBody>
      </p:sp>
      <p:cxnSp>
        <p:nvCxnSpPr>
          <p:cNvPr id="138" name="Google Shape;138;p18"/>
          <p:cNvCxnSpPr/>
          <p:nvPr/>
        </p:nvCxnSpPr>
        <p:spPr>
          <a:xfrm>
            <a:off x="-6025" y="1668728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9" name="Google Shape;139;p18"/>
          <p:cNvSpPr/>
          <p:nvPr/>
        </p:nvSpPr>
        <p:spPr>
          <a:xfrm>
            <a:off x="3470200" y="566931"/>
            <a:ext cx="2203500" cy="22035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40" name="Google Shape;140;p18"/>
          <p:cNvGrpSpPr/>
          <p:nvPr/>
        </p:nvGrpSpPr>
        <p:grpSpPr>
          <a:xfrm>
            <a:off x="4184367" y="854983"/>
            <a:ext cx="1035173" cy="1035155"/>
            <a:chOff x="6643075" y="3664250"/>
            <a:chExt cx="407950" cy="407975"/>
          </a:xfrm>
        </p:grpSpPr>
        <p:sp>
          <p:nvSpPr>
            <p:cNvPr id="141" name="Google Shape;141;p18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2" name="Google Shape;142;p18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43" name="Google Shape;143;p18"/>
          <p:cNvGrpSpPr/>
          <p:nvPr/>
        </p:nvGrpSpPr>
        <p:grpSpPr>
          <a:xfrm rot="-587406">
            <a:off x="4123593" y="2025001"/>
            <a:ext cx="425594" cy="425570"/>
            <a:chOff x="576250" y="4319400"/>
            <a:chExt cx="442075" cy="442050"/>
          </a:xfrm>
        </p:grpSpPr>
        <p:sp>
          <p:nvSpPr>
            <p:cNvPr id="144" name="Google Shape;144;p18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5" name="Google Shape;145;p18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6" name="Google Shape;146;p18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7" name="Google Shape;147;p18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48" name="Google Shape;148;p18"/>
          <p:cNvSpPr/>
          <p:nvPr/>
        </p:nvSpPr>
        <p:spPr>
          <a:xfrm>
            <a:off x="3936800" y="1094079"/>
            <a:ext cx="161807" cy="15450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21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9" name="Google Shape;149;p18"/>
          <p:cNvSpPr/>
          <p:nvPr/>
        </p:nvSpPr>
        <p:spPr>
          <a:xfrm rot="2697385">
            <a:off x="5003062" y="1885038"/>
            <a:ext cx="245621" cy="23452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21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0" name="Google Shape;150;p18"/>
          <p:cNvSpPr/>
          <p:nvPr/>
        </p:nvSpPr>
        <p:spPr>
          <a:xfrm>
            <a:off x="5197375" y="1751151"/>
            <a:ext cx="98383" cy="9397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21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1" name="Google Shape;151;p18"/>
          <p:cNvSpPr/>
          <p:nvPr/>
        </p:nvSpPr>
        <p:spPr>
          <a:xfrm rot="1280154">
            <a:off x="3824697" y="1560092"/>
            <a:ext cx="98367" cy="93971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21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2" name="Google Shape;152;p18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 txBox="1"/>
          <p:nvPr>
            <p:ph type="body" idx="1"/>
          </p:nvPr>
        </p:nvSpPr>
        <p:spPr>
          <a:xfrm>
            <a:off x="1381250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>
                <a:highlight>
                  <a:schemeClr val="accent1"/>
                </a:highlight>
              </a:rPr>
              <a:t>White</a:t>
            </a:r>
            <a:endParaRPr b="1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milk and fresh snow, the color produced by the combination of all the colors of the visible spectrum.</a:t>
            </a:r>
            <a:endParaRPr lang="en-GB"/>
          </a:p>
        </p:txBody>
      </p:sp>
      <p:sp>
        <p:nvSpPr>
          <p:cNvPr id="158" name="Google Shape;158;p19"/>
          <p:cNvSpPr txBox="1"/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also split your content</a:t>
            </a:r>
            <a:endParaRPr lang="en-GB"/>
          </a:p>
        </p:txBody>
      </p:sp>
      <p:sp>
        <p:nvSpPr>
          <p:cNvPr id="159" name="Google Shape;159;p19"/>
          <p:cNvSpPr txBox="1"/>
          <p:nvPr>
            <p:ph type="body" idx="2"/>
          </p:nvPr>
        </p:nvSpPr>
        <p:spPr>
          <a:xfrm>
            <a:off x="5012916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>
                <a:highlight>
                  <a:schemeClr val="accent1"/>
                </a:highlight>
              </a:rPr>
              <a:t>Black</a:t>
            </a:r>
            <a:endParaRPr b="1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ebony and of outer space. It has been the symbolic color of elegance, solemnity and authority.</a:t>
            </a:r>
            <a:endParaRPr lang="en-GB"/>
          </a:p>
        </p:txBody>
      </p:sp>
      <p:grpSp>
        <p:nvGrpSpPr>
          <p:cNvPr id="160" name="Google Shape;160;p19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161" name="Google Shape;161;p19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2" name="Google Shape;162;p19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3" name="Google Shape;163;p19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4" name="Google Shape;164;p19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65" name="Google Shape;165;p19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"/>
          <p:cNvSpPr txBox="1"/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two or three columns</a:t>
            </a:r>
            <a:endParaRPr lang="en-GB"/>
          </a:p>
        </p:txBody>
      </p:sp>
      <p:sp>
        <p:nvSpPr>
          <p:cNvPr id="171" name="Google Shape;171;p20"/>
          <p:cNvSpPr txBox="1"/>
          <p:nvPr>
            <p:ph type="body" idx="1"/>
          </p:nvPr>
        </p:nvSpPr>
        <p:spPr>
          <a:xfrm>
            <a:off x="1381250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>
                <a:highlight>
                  <a:schemeClr val="accent1"/>
                </a:highlight>
              </a:rPr>
              <a:t>Yellow</a:t>
            </a:r>
            <a:endParaRPr b="1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gold, butter and ripe lemons. In the spectrum of visible light, yellow is found between green and orange.</a:t>
            </a:r>
            <a:endParaRPr lang="en-GB"/>
          </a:p>
        </p:txBody>
      </p:sp>
      <p:sp>
        <p:nvSpPr>
          <p:cNvPr id="172" name="Google Shape;172;p20"/>
          <p:cNvSpPr txBox="1"/>
          <p:nvPr>
            <p:ph type="body" idx="2"/>
          </p:nvPr>
        </p:nvSpPr>
        <p:spPr>
          <a:xfrm>
            <a:off x="3834912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>
                <a:highlight>
                  <a:schemeClr val="accent1"/>
                </a:highlight>
              </a:rPr>
              <a:t>Blue</a:t>
            </a:r>
            <a:endParaRPr b="1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colour of the clear sky and the deep sea. It is located between violet and green on the optical spectrum.</a:t>
            </a:r>
            <a:endParaRPr lang="en-GB"/>
          </a:p>
        </p:txBody>
      </p:sp>
      <p:sp>
        <p:nvSpPr>
          <p:cNvPr id="173" name="Google Shape;173;p20"/>
          <p:cNvSpPr txBox="1"/>
          <p:nvPr>
            <p:ph type="body" idx="3"/>
          </p:nvPr>
        </p:nvSpPr>
        <p:spPr>
          <a:xfrm>
            <a:off x="6288573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>
                <a:highlight>
                  <a:schemeClr val="accent1"/>
                </a:highlight>
              </a:rPr>
              <a:t>Red</a:t>
            </a:r>
            <a:endParaRPr b="1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blood, and because of this it has historically been associated with sacrifice, danger and courage. </a:t>
            </a:r>
            <a:endParaRPr lang="en-GB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</a:p>
        </p:txBody>
      </p:sp>
      <p:grpSp>
        <p:nvGrpSpPr>
          <p:cNvPr id="174" name="Google Shape;174;p20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175" name="Google Shape;175;p2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6" name="Google Shape;176;p20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7" name="Google Shape;177;p20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8" name="Google Shape;178;p20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79" name="Google Shape;179;p20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0"/>
          <p:cNvSpPr txBox="1"/>
          <p:nvPr>
            <p:ph type="subTitle" idx="4294967295"/>
          </p:nvPr>
        </p:nvSpPr>
        <p:spPr>
          <a:xfrm>
            <a:off x="2371500" y="2093775"/>
            <a:ext cx="502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3600" b="1" i="1">
                <a:latin typeface="Lora"/>
                <a:ea typeface="Lora"/>
                <a:cs typeface="Lora"/>
                <a:sym typeface="Lora"/>
              </a:rPr>
              <a:t>Any </a:t>
            </a:r>
            <a:r>
              <a:rPr lang="en-GB" sz="3600" b="1" i="1">
                <a:highlight>
                  <a:schemeClr val="accent1"/>
                </a:highlight>
                <a:latin typeface="Lora"/>
                <a:ea typeface="Lora"/>
                <a:cs typeface="Lora"/>
                <a:sym typeface="Lora"/>
              </a:rPr>
              <a:t>questions</a:t>
            </a:r>
            <a:r>
              <a:rPr lang="en-GB" sz="3600" b="1" i="1">
                <a:latin typeface="Lora"/>
                <a:ea typeface="Lora"/>
                <a:cs typeface="Lora"/>
                <a:sym typeface="Lora"/>
              </a:rPr>
              <a:t> ?</a:t>
            </a:r>
            <a:endParaRPr sz="3600" b="1" i="1">
              <a:latin typeface="Lora"/>
              <a:ea typeface="Lora"/>
              <a:cs typeface="Lora"/>
              <a:sym typeface="Lor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You can find me at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Char char="◉"/>
            </a:pPr>
            <a:r>
              <a:rPr lang="en-GB" sz="1800">
                <a:solidFill>
                  <a:schemeClr val="dk1"/>
                </a:solidFill>
              </a:rPr>
              <a:t>@username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◉"/>
            </a:pPr>
            <a:r>
              <a:rPr lang="en-GB" sz="1800">
                <a:solidFill>
                  <a:schemeClr val="dk1"/>
                </a:solidFill>
              </a:rPr>
              <a:t>user@mail.me</a:t>
            </a:r>
            <a:endParaRPr b="1"/>
          </a:p>
        </p:txBody>
      </p:sp>
      <p:cxnSp>
        <p:nvCxnSpPr>
          <p:cNvPr id="323" name="Google Shape;323;p30"/>
          <p:cNvCxnSpPr/>
          <p:nvPr/>
        </p:nvCxnSpPr>
        <p:spPr>
          <a:xfrm>
            <a:off x="6450" y="1428750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4" name="Google Shape;324;p30"/>
          <p:cNvSpPr txBox="1"/>
          <p:nvPr>
            <p:ph type="ctrTitle" idx="4294967295"/>
          </p:nvPr>
        </p:nvSpPr>
        <p:spPr>
          <a:xfrm>
            <a:off x="2371625" y="816550"/>
            <a:ext cx="4908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Thanks!</a:t>
            </a:r>
            <a:endParaRPr sz="6000"/>
          </a:p>
        </p:txBody>
      </p:sp>
      <p:cxnSp>
        <p:nvCxnSpPr>
          <p:cNvPr id="325" name="Google Shape;325;p30"/>
          <p:cNvCxnSpPr/>
          <p:nvPr/>
        </p:nvCxnSpPr>
        <p:spPr>
          <a:xfrm>
            <a:off x="5589800" y="1428750"/>
            <a:ext cx="35541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6" name="Google Shape;326;p30"/>
          <p:cNvSpPr/>
          <p:nvPr/>
        </p:nvSpPr>
        <p:spPr>
          <a:xfrm>
            <a:off x="831925" y="859175"/>
            <a:ext cx="1139100" cy="11391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27" name="Google Shape;327;p30"/>
          <p:cNvGrpSpPr/>
          <p:nvPr/>
        </p:nvGrpSpPr>
        <p:grpSpPr>
          <a:xfrm>
            <a:off x="1148888" y="1190759"/>
            <a:ext cx="505722" cy="475767"/>
            <a:chOff x="5972700" y="2330200"/>
            <a:chExt cx="411625" cy="387275"/>
          </a:xfrm>
        </p:grpSpPr>
        <p:sp>
          <p:nvSpPr>
            <p:cNvPr id="328" name="Google Shape;328;p30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9" name="Google Shape;329;p30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30" name="Google Shape;330;p30"/>
          <p:cNvSpPr txBox="1"/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/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sp>
        <p:nvSpPr>
          <p:cNvPr id="3" name="Title 2"/>
          <p:cNvSpPr/>
          <p:nvPr>
            <p:ph type="ctrTitle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pic>
        <p:nvPicPr>
          <p:cNvPr id="5" name="Picture 4" descr="imag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38920" cy="51562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Viola template">
  <a:themeElements>
    <a:clrScheme name="Custom 347">
      <a:dk1>
        <a:srgbClr val="000000"/>
      </a:dk1>
      <a:lt1>
        <a:srgbClr val="FFFFFF"/>
      </a:lt1>
      <a:dk2>
        <a:srgbClr val="8A8682"/>
      </a:dk2>
      <a:lt2>
        <a:srgbClr val="F0EEE9"/>
      </a:lt2>
      <a:accent1>
        <a:srgbClr val="FFCD00"/>
      </a:accent1>
      <a:accent2>
        <a:srgbClr val="F6921D"/>
      </a:accent2>
      <a:accent3>
        <a:srgbClr val="A7693A"/>
      </a:accent3>
      <a:accent4>
        <a:srgbClr val="D8D6D2"/>
      </a:accent4>
      <a:accent5>
        <a:srgbClr val="979593"/>
      </a:accent5>
      <a:accent6>
        <a:srgbClr val="6F6868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1246</Words>
  <Application>WPS Presentation</Application>
  <PresentationFormat/>
  <Paragraphs>68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Arial</vt:lpstr>
      <vt:lpstr>Quattrocento Sans</vt:lpstr>
      <vt:lpstr>Lora</vt:lpstr>
      <vt:lpstr>Microsoft YaHei</vt:lpstr>
      <vt:lpstr>Arial Unicode MS</vt:lpstr>
      <vt:lpstr>Calibri</vt:lpstr>
      <vt:lpstr>Viola template</vt:lpstr>
      <vt:lpstr>This is your presentation title</vt:lpstr>
      <vt:lpstr>Hello!</vt:lpstr>
      <vt:lpstr>PowerPoint 演示文稿</vt:lpstr>
      <vt:lpstr>This is a slide title</vt:lpstr>
      <vt:lpstr>Big concept</vt:lpstr>
      <vt:lpstr>You can also split your content</vt:lpstr>
      <vt:lpstr>In two or three columns</vt:lpstr>
      <vt:lpstr>Thanks!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/>
  <cp:lastModifiedBy>noel</cp:lastModifiedBy>
  <cp:revision>2</cp:revision>
  <dcterms:created xsi:type="dcterms:W3CDTF">2021-12-08T04:43:00Z</dcterms:created>
  <dcterms:modified xsi:type="dcterms:W3CDTF">2021-12-27T07:17:27Z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721911689D3F439FBAC66EBB8493DE5B</vt:lpwstr>
  </property>
  <property fmtid="{D5CDD505-2E9C-101B-9397-08002B2CF9AE}" pid="3" name="KSOProductBuildVer">
    <vt:lpwstr>1033-11.2.0.10307</vt:lpwstr>
  </property>
</Properties>
</file>