
<file path=[Content_Types].xml><?xml version="1.0" encoding="utf-8"?>
<Types xmlns="http://schemas.openxmlformats.org/package/2006/content-types">
  <Default Extension="png" ContentType="image/png"/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fonts/font1.fntdata" ContentType="application/x-fontdata"/>
  <Override PartName="/ppt/fonts/font2.fntdata" ContentType="application/x-fontdata"/>
  <Override PartName="/ppt/fonts/font3.fntdata" ContentType="application/x-fontdata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48" r:id="rId1"/>
  </p:sldMasterIdLst>
  <p:notesMasterIdLst>
    <p:notesMasterId r:id="rId4"/>
  </p:notesMasterIdLst>
  <p:sldIdLst>
    <p:sldId id="256" r:id="rId3"/>
    <p:sldId id="258" r:id="rId5"/>
    <p:sldId id="260" r:id="rId6"/>
    <p:sldId id="261" r:id="rId7"/>
    <p:sldId id="262" r:id="rId8"/>
    <p:sldId id="263" r:id="rId9"/>
    <p:sldId id="264" r:id="rId10"/>
    <p:sldId id="278" r:id="rId11"/>
    <p:sldId id="294" r:id="rId12"/>
  </p:sldIdLst>
  <p:sldSz cx="9144000" cy="5143500"/>
  <p:notesSz cx="6858000" cy="9144000"/>
  <p:embeddedFontLst>
    <p:embeddedFont>
      <p:font typeface="Spartan Thin"/>
      <p:bold r:id="rId16"/>
    </p:embeddedFont>
    <p:embeddedFont>
      <p:font typeface="Montserrat Light" panose="00000500000000000000"/>
      <p:regular r:id="rId17"/>
    </p:embeddedFont>
    <p:embeddedFont>
      <p:font typeface="Spartan"/>
      <p:regular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font" Target="fonts/font3.fntdata"/><Relationship Id="rId17" Type="http://schemas.openxmlformats.org/officeDocument/2006/relationships/font" Target="fonts/font2.fntdata"/><Relationship Id="rId16" Type="http://schemas.openxmlformats.org/officeDocument/2006/relationships/font" Target="fonts/font1.fntdata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35f391192_00:notes"/>
          <p:cNvSpPr/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35f391192_00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35f391192_04:notes"/>
          <p:cNvSpPr/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Google Shape;146;g35f391192_04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35f391192_09:notes"/>
          <p:cNvSpPr/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" name="Google Shape;161;g35f391192_09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:notes"/>
          <p:cNvSpPr/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p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g35ed75ccf_015:notes"/>
          <p:cNvSpPr/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" name="Google Shape;174;g35ed75ccf_015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g35f391192_017:notes"/>
          <p:cNvSpPr/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4" name="Google Shape;194;g35f391192_017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35f391192_045:notes"/>
          <p:cNvSpPr/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2" name="Google Shape;202;g35f391192_045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384" name="Shape 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Google Shape;385;g35ed75ccf_022:notes"/>
          <p:cNvSpPr/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6" name="Google Shape;386;g35ed75ccf_022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matchingNam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3096674" y="0"/>
            <a:ext cx="6047327" cy="5135737"/>
          </a:xfrm>
          <a:custGeom>
            <a:avLst/>
            <a:gdLst/>
            <a:ahLst/>
            <a:cxnLst/>
            <a:rect l="l" t="t" r="r" b="b"/>
            <a:pathLst>
              <a:path w="8063103" h="6847649" extrusionOk="0">
                <a:moveTo>
                  <a:pt x="3697478" y="0"/>
                </a:moveTo>
                <a:lnTo>
                  <a:pt x="2042795" y="1689926"/>
                </a:lnTo>
                <a:lnTo>
                  <a:pt x="5178235" y="1689926"/>
                </a:lnTo>
                <a:lnTo>
                  <a:pt x="0" y="6847650"/>
                </a:lnTo>
                <a:lnTo>
                  <a:pt x="2412429" y="6847650"/>
                </a:lnTo>
                <a:lnTo>
                  <a:pt x="6373178" y="2884869"/>
                </a:lnTo>
                <a:lnTo>
                  <a:pt x="6373178" y="6020308"/>
                </a:lnTo>
                <a:lnTo>
                  <a:pt x="8063103" y="4365625"/>
                </a:lnTo>
                <a:lnTo>
                  <a:pt x="8063103" y="0"/>
                </a:lnTo>
                <a:lnTo>
                  <a:pt x="3697478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855300" y="1991825"/>
            <a:ext cx="7433400" cy="11598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</p:spTree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- Multiple">
  <p:cSld name="BLANK_3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" name="Google Shape;102;p11"/>
          <p:cNvGrpSpPr/>
          <p:nvPr/>
        </p:nvGrpSpPr>
        <p:grpSpPr>
          <a:xfrm>
            <a:off x="6518212" y="0"/>
            <a:ext cx="2625757" cy="5143499"/>
            <a:chOff x="8690991" y="0"/>
            <a:chExt cx="3501009" cy="6857999"/>
          </a:xfrm>
        </p:grpSpPr>
        <p:sp>
          <p:nvSpPr>
            <p:cNvPr id="103" name="Google Shape;103;p11"/>
            <p:cNvSpPr/>
            <p:nvPr/>
          </p:nvSpPr>
          <p:spPr>
            <a:xfrm>
              <a:off x="10778807" y="5635180"/>
              <a:ext cx="372681" cy="372745"/>
            </a:xfrm>
            <a:custGeom>
              <a:avLst/>
              <a:gdLst/>
              <a:ahLst/>
              <a:cxnLst/>
              <a:rect l="l" t="t" r="r" b="b"/>
              <a:pathLst>
                <a:path w="372681" h="372745" extrusionOk="0">
                  <a:moveTo>
                    <a:pt x="372682" y="270256"/>
                  </a:moveTo>
                  <a:lnTo>
                    <a:pt x="372682" y="0"/>
                  </a:lnTo>
                  <a:lnTo>
                    <a:pt x="102426" y="0"/>
                  </a:lnTo>
                  <a:lnTo>
                    <a:pt x="0" y="104648"/>
                  </a:lnTo>
                  <a:lnTo>
                    <a:pt x="194120" y="104648"/>
                  </a:lnTo>
                  <a:lnTo>
                    <a:pt x="0" y="298767"/>
                  </a:lnTo>
                  <a:lnTo>
                    <a:pt x="73978" y="372745"/>
                  </a:lnTo>
                  <a:lnTo>
                    <a:pt x="268098" y="178626"/>
                  </a:lnTo>
                  <a:lnTo>
                    <a:pt x="268098" y="372745"/>
                  </a:lnTo>
                  <a:lnTo>
                    <a:pt x="372682" y="27025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104" name="Google Shape;104;p11"/>
            <p:cNvSpPr/>
            <p:nvPr/>
          </p:nvSpPr>
          <p:spPr>
            <a:xfrm>
              <a:off x="11269726" y="6007290"/>
              <a:ext cx="570293" cy="570293"/>
            </a:xfrm>
            <a:custGeom>
              <a:avLst/>
              <a:gdLst/>
              <a:ahLst/>
              <a:cxnLst/>
              <a:rect l="l" t="t" r="r" b="b"/>
              <a:pathLst>
                <a:path w="570293" h="570293" extrusionOk="0">
                  <a:moveTo>
                    <a:pt x="570293" y="413575"/>
                  </a:moveTo>
                  <a:lnTo>
                    <a:pt x="570293" y="0"/>
                  </a:lnTo>
                  <a:lnTo>
                    <a:pt x="156781" y="0"/>
                  </a:lnTo>
                  <a:lnTo>
                    <a:pt x="0" y="160083"/>
                  </a:lnTo>
                  <a:lnTo>
                    <a:pt x="297053" y="160083"/>
                  </a:lnTo>
                  <a:lnTo>
                    <a:pt x="0" y="457073"/>
                  </a:lnTo>
                  <a:lnTo>
                    <a:pt x="113220" y="570293"/>
                  </a:lnTo>
                  <a:lnTo>
                    <a:pt x="410210" y="273304"/>
                  </a:lnTo>
                  <a:lnTo>
                    <a:pt x="410210" y="570293"/>
                  </a:lnTo>
                  <a:lnTo>
                    <a:pt x="570293" y="41357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105" name="Google Shape;105;p11"/>
            <p:cNvSpPr/>
            <p:nvPr/>
          </p:nvSpPr>
          <p:spPr>
            <a:xfrm>
              <a:off x="10354436" y="4562347"/>
              <a:ext cx="570293" cy="570293"/>
            </a:xfrm>
            <a:custGeom>
              <a:avLst/>
              <a:gdLst/>
              <a:ahLst/>
              <a:cxnLst/>
              <a:rect l="l" t="t" r="r" b="b"/>
              <a:pathLst>
                <a:path w="570293" h="570293" extrusionOk="0">
                  <a:moveTo>
                    <a:pt x="570294" y="413512"/>
                  </a:moveTo>
                  <a:lnTo>
                    <a:pt x="570294" y="0"/>
                  </a:lnTo>
                  <a:lnTo>
                    <a:pt x="156782" y="0"/>
                  </a:lnTo>
                  <a:lnTo>
                    <a:pt x="0" y="160084"/>
                  </a:lnTo>
                  <a:lnTo>
                    <a:pt x="296990" y="160084"/>
                  </a:lnTo>
                  <a:lnTo>
                    <a:pt x="0" y="457073"/>
                  </a:lnTo>
                  <a:lnTo>
                    <a:pt x="113220" y="570294"/>
                  </a:lnTo>
                  <a:lnTo>
                    <a:pt x="410210" y="273241"/>
                  </a:lnTo>
                  <a:lnTo>
                    <a:pt x="410210" y="570294"/>
                  </a:lnTo>
                  <a:lnTo>
                    <a:pt x="570294" y="41351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106" name="Google Shape;106;p11"/>
            <p:cNvSpPr/>
            <p:nvPr/>
          </p:nvSpPr>
          <p:spPr>
            <a:xfrm>
              <a:off x="10136822" y="2660523"/>
              <a:ext cx="1463992" cy="1464055"/>
            </a:xfrm>
            <a:custGeom>
              <a:avLst/>
              <a:gdLst/>
              <a:ahLst/>
              <a:cxnLst/>
              <a:rect l="l" t="t" r="r" b="b"/>
              <a:pathLst>
                <a:path w="1463992" h="1464055" extrusionOk="0">
                  <a:moveTo>
                    <a:pt x="0" y="410972"/>
                  </a:moveTo>
                  <a:lnTo>
                    <a:pt x="762445" y="410972"/>
                  </a:lnTo>
                  <a:lnTo>
                    <a:pt x="0" y="1173480"/>
                  </a:lnTo>
                  <a:lnTo>
                    <a:pt x="290576" y="1464056"/>
                  </a:lnTo>
                  <a:lnTo>
                    <a:pt x="1053021" y="701548"/>
                  </a:lnTo>
                  <a:lnTo>
                    <a:pt x="1053021" y="1464056"/>
                  </a:lnTo>
                  <a:lnTo>
                    <a:pt x="1463993" y="1061656"/>
                  </a:lnTo>
                  <a:lnTo>
                    <a:pt x="1463993" y="0"/>
                  </a:lnTo>
                  <a:lnTo>
                    <a:pt x="402399" y="0"/>
                  </a:lnTo>
                  <a:lnTo>
                    <a:pt x="0" y="41097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107" name="Google Shape;107;p11"/>
            <p:cNvSpPr/>
            <p:nvPr/>
          </p:nvSpPr>
          <p:spPr>
            <a:xfrm>
              <a:off x="8690991" y="5697982"/>
              <a:ext cx="1464055" cy="1160017"/>
            </a:xfrm>
            <a:custGeom>
              <a:avLst/>
              <a:gdLst/>
              <a:ahLst/>
              <a:cxnLst/>
              <a:rect l="l" t="t" r="r" b="b"/>
              <a:pathLst>
                <a:path w="1464055" h="1160017" extrusionOk="0">
                  <a:moveTo>
                    <a:pt x="1363599" y="1160018"/>
                  </a:moveTo>
                  <a:lnTo>
                    <a:pt x="1464056" y="1061657"/>
                  </a:lnTo>
                  <a:lnTo>
                    <a:pt x="1464056" y="0"/>
                  </a:lnTo>
                  <a:lnTo>
                    <a:pt x="402399" y="0"/>
                  </a:lnTo>
                  <a:lnTo>
                    <a:pt x="0" y="410972"/>
                  </a:lnTo>
                  <a:lnTo>
                    <a:pt x="762508" y="410972"/>
                  </a:lnTo>
                  <a:lnTo>
                    <a:pt x="13462" y="1160018"/>
                  </a:lnTo>
                  <a:lnTo>
                    <a:pt x="594678" y="1160018"/>
                  </a:lnTo>
                  <a:lnTo>
                    <a:pt x="1053084" y="701548"/>
                  </a:lnTo>
                  <a:lnTo>
                    <a:pt x="1053084" y="1160018"/>
                  </a:lnTo>
                  <a:lnTo>
                    <a:pt x="1363599" y="1160018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108" name="Google Shape;108;p11"/>
            <p:cNvSpPr/>
            <p:nvPr/>
          </p:nvSpPr>
          <p:spPr>
            <a:xfrm>
              <a:off x="8690991" y="0"/>
              <a:ext cx="907160" cy="628141"/>
            </a:xfrm>
            <a:custGeom>
              <a:avLst/>
              <a:gdLst/>
              <a:ahLst/>
              <a:cxnLst/>
              <a:rect l="l" t="t" r="r" b="b"/>
              <a:pathLst>
                <a:path w="907160" h="628141" extrusionOk="0">
                  <a:moveTo>
                    <a:pt x="180086" y="628142"/>
                  </a:moveTo>
                  <a:lnTo>
                    <a:pt x="652526" y="155702"/>
                  </a:lnTo>
                  <a:lnTo>
                    <a:pt x="652526" y="628142"/>
                  </a:lnTo>
                  <a:lnTo>
                    <a:pt x="907161" y="378841"/>
                  </a:lnTo>
                  <a:lnTo>
                    <a:pt x="907161" y="0"/>
                  </a:lnTo>
                  <a:lnTo>
                    <a:pt x="448119" y="0"/>
                  </a:lnTo>
                  <a:lnTo>
                    <a:pt x="0" y="448056"/>
                  </a:lnTo>
                  <a:lnTo>
                    <a:pt x="180086" y="62814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109" name="Google Shape;109;p11"/>
            <p:cNvSpPr/>
            <p:nvPr/>
          </p:nvSpPr>
          <p:spPr>
            <a:xfrm>
              <a:off x="10993246" y="1977135"/>
              <a:ext cx="372745" cy="372745"/>
            </a:xfrm>
            <a:custGeom>
              <a:avLst/>
              <a:gdLst/>
              <a:ahLst/>
              <a:cxnLst/>
              <a:rect l="l" t="t" r="r" b="b"/>
              <a:pathLst>
                <a:path w="372745" h="372745" extrusionOk="0">
                  <a:moveTo>
                    <a:pt x="74041" y="372745"/>
                  </a:moveTo>
                  <a:lnTo>
                    <a:pt x="268097" y="178626"/>
                  </a:lnTo>
                  <a:lnTo>
                    <a:pt x="268097" y="372745"/>
                  </a:lnTo>
                  <a:lnTo>
                    <a:pt x="372745" y="270256"/>
                  </a:lnTo>
                  <a:lnTo>
                    <a:pt x="372745" y="0"/>
                  </a:lnTo>
                  <a:lnTo>
                    <a:pt x="102489" y="0"/>
                  </a:lnTo>
                  <a:lnTo>
                    <a:pt x="0" y="104648"/>
                  </a:lnTo>
                  <a:lnTo>
                    <a:pt x="194120" y="104648"/>
                  </a:lnTo>
                  <a:lnTo>
                    <a:pt x="0" y="298768"/>
                  </a:lnTo>
                  <a:lnTo>
                    <a:pt x="74041" y="3727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110" name="Google Shape;110;p11"/>
            <p:cNvSpPr/>
            <p:nvPr/>
          </p:nvSpPr>
          <p:spPr>
            <a:xfrm>
              <a:off x="9723056" y="2038413"/>
              <a:ext cx="570293" cy="570293"/>
            </a:xfrm>
            <a:custGeom>
              <a:avLst/>
              <a:gdLst/>
              <a:ahLst/>
              <a:cxnLst/>
              <a:rect l="l" t="t" r="r" b="b"/>
              <a:pathLst>
                <a:path w="570293" h="570293" extrusionOk="0">
                  <a:moveTo>
                    <a:pt x="0" y="160083"/>
                  </a:moveTo>
                  <a:lnTo>
                    <a:pt x="296990" y="160083"/>
                  </a:lnTo>
                  <a:lnTo>
                    <a:pt x="0" y="457136"/>
                  </a:lnTo>
                  <a:lnTo>
                    <a:pt x="113221" y="570294"/>
                  </a:lnTo>
                  <a:lnTo>
                    <a:pt x="410211" y="273304"/>
                  </a:lnTo>
                  <a:lnTo>
                    <a:pt x="410211" y="570294"/>
                  </a:lnTo>
                  <a:lnTo>
                    <a:pt x="570294" y="413576"/>
                  </a:lnTo>
                  <a:lnTo>
                    <a:pt x="570294" y="0"/>
                  </a:lnTo>
                  <a:lnTo>
                    <a:pt x="156718" y="0"/>
                  </a:lnTo>
                  <a:lnTo>
                    <a:pt x="0" y="16008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111" name="Google Shape;111;p11"/>
            <p:cNvSpPr/>
            <p:nvPr/>
          </p:nvSpPr>
          <p:spPr>
            <a:xfrm>
              <a:off x="11317478" y="4575683"/>
              <a:ext cx="874521" cy="907097"/>
            </a:xfrm>
            <a:custGeom>
              <a:avLst/>
              <a:gdLst/>
              <a:ahLst/>
              <a:cxnLst/>
              <a:rect l="l" t="t" r="r" b="b"/>
              <a:pathLst>
                <a:path w="874521" h="907097" extrusionOk="0">
                  <a:moveTo>
                    <a:pt x="874522" y="689737"/>
                  </a:moveTo>
                  <a:lnTo>
                    <a:pt x="874522" y="0"/>
                  </a:lnTo>
                  <a:lnTo>
                    <a:pt x="249301" y="0"/>
                  </a:lnTo>
                  <a:lnTo>
                    <a:pt x="0" y="254635"/>
                  </a:lnTo>
                  <a:lnTo>
                    <a:pt x="472440" y="254635"/>
                  </a:lnTo>
                  <a:lnTo>
                    <a:pt x="0" y="727075"/>
                  </a:lnTo>
                  <a:lnTo>
                    <a:pt x="180022" y="907097"/>
                  </a:lnTo>
                  <a:lnTo>
                    <a:pt x="652463" y="434658"/>
                  </a:lnTo>
                  <a:lnTo>
                    <a:pt x="652463" y="907097"/>
                  </a:lnTo>
                  <a:lnTo>
                    <a:pt x="874522" y="68973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112" name="Google Shape;112;p11"/>
            <p:cNvSpPr/>
            <p:nvPr/>
          </p:nvSpPr>
          <p:spPr>
            <a:xfrm>
              <a:off x="11894439" y="2176017"/>
              <a:ext cx="297560" cy="570293"/>
            </a:xfrm>
            <a:custGeom>
              <a:avLst/>
              <a:gdLst/>
              <a:ahLst/>
              <a:cxnLst/>
              <a:rect l="l" t="t" r="r" b="b"/>
              <a:pathLst>
                <a:path w="297560" h="570293" extrusionOk="0">
                  <a:moveTo>
                    <a:pt x="0" y="160084"/>
                  </a:moveTo>
                  <a:lnTo>
                    <a:pt x="297053" y="160084"/>
                  </a:lnTo>
                  <a:lnTo>
                    <a:pt x="0" y="457073"/>
                  </a:lnTo>
                  <a:lnTo>
                    <a:pt x="113220" y="570294"/>
                  </a:lnTo>
                  <a:lnTo>
                    <a:pt x="297561" y="385953"/>
                  </a:lnTo>
                  <a:lnTo>
                    <a:pt x="297561" y="0"/>
                  </a:lnTo>
                  <a:lnTo>
                    <a:pt x="156781" y="0"/>
                  </a:lnTo>
                  <a:lnTo>
                    <a:pt x="0" y="160084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113" name="Google Shape;113;p11"/>
            <p:cNvSpPr/>
            <p:nvPr/>
          </p:nvSpPr>
          <p:spPr>
            <a:xfrm>
              <a:off x="9728263" y="955738"/>
              <a:ext cx="372681" cy="372745"/>
            </a:xfrm>
            <a:custGeom>
              <a:avLst/>
              <a:gdLst/>
              <a:ahLst/>
              <a:cxnLst/>
              <a:rect l="l" t="t" r="r" b="b"/>
              <a:pathLst>
                <a:path w="372681" h="372745" extrusionOk="0">
                  <a:moveTo>
                    <a:pt x="0" y="104648"/>
                  </a:moveTo>
                  <a:lnTo>
                    <a:pt x="194056" y="104648"/>
                  </a:lnTo>
                  <a:lnTo>
                    <a:pt x="0" y="298768"/>
                  </a:lnTo>
                  <a:lnTo>
                    <a:pt x="73914" y="372745"/>
                  </a:lnTo>
                  <a:lnTo>
                    <a:pt x="268033" y="178626"/>
                  </a:lnTo>
                  <a:lnTo>
                    <a:pt x="268033" y="372745"/>
                  </a:lnTo>
                  <a:lnTo>
                    <a:pt x="372681" y="270256"/>
                  </a:lnTo>
                  <a:lnTo>
                    <a:pt x="372681" y="0"/>
                  </a:lnTo>
                  <a:lnTo>
                    <a:pt x="102426" y="0"/>
                  </a:lnTo>
                  <a:lnTo>
                    <a:pt x="0" y="104648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114" name="Google Shape;114;p11"/>
            <p:cNvSpPr/>
            <p:nvPr/>
          </p:nvSpPr>
          <p:spPr>
            <a:xfrm>
              <a:off x="9051543" y="4234053"/>
              <a:ext cx="907098" cy="907097"/>
            </a:xfrm>
            <a:custGeom>
              <a:avLst/>
              <a:gdLst/>
              <a:ahLst/>
              <a:cxnLst/>
              <a:rect l="l" t="t" r="r" b="b"/>
              <a:pathLst>
                <a:path w="907098" h="907097" extrusionOk="0">
                  <a:moveTo>
                    <a:pt x="907098" y="657796"/>
                  </a:moveTo>
                  <a:lnTo>
                    <a:pt x="907098" y="0"/>
                  </a:lnTo>
                  <a:lnTo>
                    <a:pt x="249301" y="0"/>
                  </a:lnTo>
                  <a:lnTo>
                    <a:pt x="0" y="254635"/>
                  </a:lnTo>
                  <a:lnTo>
                    <a:pt x="472440" y="254635"/>
                  </a:lnTo>
                  <a:lnTo>
                    <a:pt x="0" y="727075"/>
                  </a:lnTo>
                  <a:lnTo>
                    <a:pt x="180023" y="907097"/>
                  </a:lnTo>
                  <a:lnTo>
                    <a:pt x="652463" y="434721"/>
                  </a:lnTo>
                  <a:lnTo>
                    <a:pt x="652463" y="907097"/>
                  </a:lnTo>
                  <a:lnTo>
                    <a:pt x="907098" y="6577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115" name="Google Shape;115;p11"/>
            <p:cNvSpPr/>
            <p:nvPr/>
          </p:nvSpPr>
          <p:spPr>
            <a:xfrm>
              <a:off x="10139426" y="0"/>
              <a:ext cx="2052573" cy="2052573"/>
            </a:xfrm>
            <a:custGeom>
              <a:avLst/>
              <a:gdLst/>
              <a:ahLst/>
              <a:cxnLst/>
              <a:rect l="l" t="t" r="r" b="b"/>
              <a:pathLst>
                <a:path w="2052573" h="2052573" extrusionOk="0">
                  <a:moveTo>
                    <a:pt x="1069022" y="576136"/>
                  </a:moveTo>
                  <a:lnTo>
                    <a:pt x="0" y="1645158"/>
                  </a:lnTo>
                  <a:lnTo>
                    <a:pt x="407416" y="2052574"/>
                  </a:lnTo>
                  <a:lnTo>
                    <a:pt x="1476439" y="983552"/>
                  </a:lnTo>
                  <a:lnTo>
                    <a:pt x="1476439" y="2052574"/>
                  </a:lnTo>
                  <a:lnTo>
                    <a:pt x="2052574" y="1488440"/>
                  </a:lnTo>
                  <a:lnTo>
                    <a:pt x="2052574" y="0"/>
                  </a:lnTo>
                  <a:lnTo>
                    <a:pt x="564134" y="0"/>
                  </a:lnTo>
                  <a:lnTo>
                    <a:pt x="0" y="576136"/>
                  </a:lnTo>
                  <a:lnTo>
                    <a:pt x="1069022" y="57613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116" name="Google Shape;116;p11"/>
            <p:cNvSpPr/>
            <p:nvPr/>
          </p:nvSpPr>
          <p:spPr>
            <a:xfrm>
              <a:off x="11839575" y="3815651"/>
              <a:ext cx="352425" cy="372745"/>
            </a:xfrm>
            <a:custGeom>
              <a:avLst/>
              <a:gdLst/>
              <a:ahLst/>
              <a:cxnLst/>
              <a:rect l="l" t="t" r="r" b="b"/>
              <a:pathLst>
                <a:path w="352425" h="372745" extrusionOk="0">
                  <a:moveTo>
                    <a:pt x="73978" y="372745"/>
                  </a:moveTo>
                  <a:lnTo>
                    <a:pt x="268097" y="178626"/>
                  </a:lnTo>
                  <a:lnTo>
                    <a:pt x="268097" y="372745"/>
                  </a:lnTo>
                  <a:lnTo>
                    <a:pt x="352425" y="290132"/>
                  </a:lnTo>
                  <a:lnTo>
                    <a:pt x="352425" y="0"/>
                  </a:lnTo>
                  <a:lnTo>
                    <a:pt x="102426" y="0"/>
                  </a:lnTo>
                  <a:lnTo>
                    <a:pt x="0" y="104648"/>
                  </a:lnTo>
                  <a:lnTo>
                    <a:pt x="194119" y="104648"/>
                  </a:lnTo>
                  <a:lnTo>
                    <a:pt x="0" y="298767"/>
                  </a:lnTo>
                  <a:lnTo>
                    <a:pt x="73978" y="3727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117" name="Google Shape;117;p11"/>
            <p:cNvSpPr/>
            <p:nvPr/>
          </p:nvSpPr>
          <p:spPr>
            <a:xfrm>
              <a:off x="8979661" y="1889632"/>
              <a:ext cx="372681" cy="372681"/>
            </a:xfrm>
            <a:custGeom>
              <a:avLst/>
              <a:gdLst/>
              <a:ahLst/>
              <a:cxnLst/>
              <a:rect l="l" t="t" r="r" b="b"/>
              <a:pathLst>
                <a:path w="372681" h="372681" extrusionOk="0">
                  <a:moveTo>
                    <a:pt x="372682" y="270256"/>
                  </a:moveTo>
                  <a:lnTo>
                    <a:pt x="372682" y="0"/>
                  </a:lnTo>
                  <a:lnTo>
                    <a:pt x="102426" y="0"/>
                  </a:lnTo>
                  <a:lnTo>
                    <a:pt x="0" y="104585"/>
                  </a:lnTo>
                  <a:lnTo>
                    <a:pt x="194119" y="104585"/>
                  </a:lnTo>
                  <a:lnTo>
                    <a:pt x="0" y="298704"/>
                  </a:lnTo>
                  <a:lnTo>
                    <a:pt x="73978" y="372682"/>
                  </a:lnTo>
                  <a:lnTo>
                    <a:pt x="268097" y="178562"/>
                  </a:lnTo>
                  <a:lnTo>
                    <a:pt x="268097" y="372682"/>
                  </a:lnTo>
                  <a:lnTo>
                    <a:pt x="372682" y="27025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118" name="Google Shape;118;p11"/>
            <p:cNvSpPr/>
            <p:nvPr/>
          </p:nvSpPr>
          <p:spPr>
            <a:xfrm>
              <a:off x="8690991" y="2678810"/>
              <a:ext cx="907160" cy="907097"/>
            </a:xfrm>
            <a:custGeom>
              <a:avLst/>
              <a:gdLst/>
              <a:ahLst/>
              <a:cxnLst/>
              <a:rect l="l" t="t" r="r" b="b"/>
              <a:pathLst>
                <a:path w="907160" h="907097" extrusionOk="0">
                  <a:moveTo>
                    <a:pt x="180086" y="907098"/>
                  </a:moveTo>
                  <a:lnTo>
                    <a:pt x="652526" y="434658"/>
                  </a:lnTo>
                  <a:lnTo>
                    <a:pt x="652526" y="907098"/>
                  </a:lnTo>
                  <a:lnTo>
                    <a:pt x="907161" y="657797"/>
                  </a:lnTo>
                  <a:lnTo>
                    <a:pt x="907161" y="0"/>
                  </a:lnTo>
                  <a:lnTo>
                    <a:pt x="249365" y="0"/>
                  </a:lnTo>
                  <a:lnTo>
                    <a:pt x="0" y="254635"/>
                  </a:lnTo>
                  <a:lnTo>
                    <a:pt x="472440" y="254635"/>
                  </a:lnTo>
                  <a:lnTo>
                    <a:pt x="0" y="727075"/>
                  </a:lnTo>
                  <a:lnTo>
                    <a:pt x="180086" y="907098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119" name="Google Shape;119;p11"/>
            <p:cNvSpPr/>
            <p:nvPr/>
          </p:nvSpPr>
          <p:spPr>
            <a:xfrm>
              <a:off x="8690991" y="962215"/>
              <a:ext cx="570293" cy="570293"/>
            </a:xfrm>
            <a:custGeom>
              <a:avLst/>
              <a:gdLst/>
              <a:ahLst/>
              <a:cxnLst/>
              <a:rect l="l" t="t" r="r" b="b"/>
              <a:pathLst>
                <a:path w="570293" h="570293" extrusionOk="0">
                  <a:moveTo>
                    <a:pt x="113220" y="570294"/>
                  </a:moveTo>
                  <a:lnTo>
                    <a:pt x="410210" y="273241"/>
                  </a:lnTo>
                  <a:lnTo>
                    <a:pt x="410210" y="570294"/>
                  </a:lnTo>
                  <a:lnTo>
                    <a:pt x="570293" y="413512"/>
                  </a:lnTo>
                  <a:lnTo>
                    <a:pt x="570293" y="0"/>
                  </a:lnTo>
                  <a:lnTo>
                    <a:pt x="156781" y="0"/>
                  </a:lnTo>
                  <a:lnTo>
                    <a:pt x="0" y="160084"/>
                  </a:lnTo>
                  <a:lnTo>
                    <a:pt x="297052" y="160084"/>
                  </a:lnTo>
                  <a:lnTo>
                    <a:pt x="0" y="457073"/>
                  </a:lnTo>
                  <a:lnTo>
                    <a:pt x="113220" y="570294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</p:grpSp>
      <p:sp>
        <p:nvSpPr>
          <p:cNvPr id="120" name="Google Shape;120;p11"/>
          <p:cNvSpPr txBox="1"/>
          <p:nvPr>
            <p:ph type="sldNum" idx="12"/>
          </p:nvPr>
        </p:nvSpPr>
        <p:spPr>
          <a:xfrm>
            <a:off x="8480584" y="47498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- Subtle">
  <p:cSld name="BLANK_2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2"/>
          <p:cNvSpPr/>
          <p:nvPr/>
        </p:nvSpPr>
        <p:spPr>
          <a:xfrm>
            <a:off x="3096674" y="0"/>
            <a:ext cx="6047327" cy="5135737"/>
          </a:xfrm>
          <a:custGeom>
            <a:avLst/>
            <a:gdLst/>
            <a:ahLst/>
            <a:cxnLst/>
            <a:rect l="l" t="t" r="r" b="b"/>
            <a:pathLst>
              <a:path w="8063103" h="6847649" extrusionOk="0">
                <a:moveTo>
                  <a:pt x="3697478" y="0"/>
                </a:moveTo>
                <a:lnTo>
                  <a:pt x="2042795" y="1689926"/>
                </a:lnTo>
                <a:lnTo>
                  <a:pt x="5178235" y="1689926"/>
                </a:lnTo>
                <a:lnTo>
                  <a:pt x="0" y="6847650"/>
                </a:lnTo>
                <a:lnTo>
                  <a:pt x="2412429" y="6847650"/>
                </a:lnTo>
                <a:lnTo>
                  <a:pt x="6373178" y="2884869"/>
                </a:lnTo>
                <a:lnTo>
                  <a:pt x="6373178" y="6020308"/>
                </a:lnTo>
                <a:lnTo>
                  <a:pt x="8063103" y="4365625"/>
                </a:lnTo>
                <a:lnTo>
                  <a:pt x="8063103" y="0"/>
                </a:lnTo>
                <a:lnTo>
                  <a:pt x="369747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123" name="Google Shape;123;p12"/>
          <p:cNvSpPr txBox="1"/>
          <p:nvPr>
            <p:ph type="sldNum" idx="12"/>
          </p:nvPr>
        </p:nvSpPr>
        <p:spPr>
          <a:xfrm>
            <a:off x="8480584" y="47498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- Dark">
  <p:cSld name="BLANK_1">
    <p:bg>
      <p:bgPr>
        <a:solidFill>
          <a:schemeClr val="dk1"/>
        </a:solidFill>
        <a:effectLst/>
      </p:bgPr>
    </p:bg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3"/>
          <p:cNvSpPr/>
          <p:nvPr/>
        </p:nvSpPr>
        <p:spPr>
          <a:xfrm>
            <a:off x="3096674" y="0"/>
            <a:ext cx="6047327" cy="5135737"/>
          </a:xfrm>
          <a:custGeom>
            <a:avLst/>
            <a:gdLst/>
            <a:ahLst/>
            <a:cxnLst/>
            <a:rect l="l" t="t" r="r" b="b"/>
            <a:pathLst>
              <a:path w="8063103" h="6847649" extrusionOk="0">
                <a:moveTo>
                  <a:pt x="3697478" y="0"/>
                </a:moveTo>
                <a:lnTo>
                  <a:pt x="2042795" y="1689926"/>
                </a:lnTo>
                <a:lnTo>
                  <a:pt x="5178235" y="1689926"/>
                </a:lnTo>
                <a:lnTo>
                  <a:pt x="0" y="6847650"/>
                </a:lnTo>
                <a:lnTo>
                  <a:pt x="2412429" y="6847650"/>
                </a:lnTo>
                <a:lnTo>
                  <a:pt x="6373178" y="2884869"/>
                </a:lnTo>
                <a:lnTo>
                  <a:pt x="6373178" y="6020308"/>
                </a:lnTo>
                <a:lnTo>
                  <a:pt x="8063103" y="4365625"/>
                </a:lnTo>
                <a:lnTo>
                  <a:pt x="8063103" y="0"/>
                </a:lnTo>
                <a:lnTo>
                  <a:pt x="3697478" y="0"/>
                </a:lnTo>
                <a:close/>
              </a:path>
            </a:pathLst>
          </a:custGeom>
          <a:solidFill>
            <a:srgbClr val="FFFFFF">
              <a:alpha val="1844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126" name="Google Shape;126;p13"/>
          <p:cNvSpPr txBox="1"/>
          <p:nvPr>
            <p:ph type="sldNum" idx="12"/>
          </p:nvPr>
        </p:nvSpPr>
        <p:spPr>
          <a:xfrm>
            <a:off x="8480584" y="47498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>
                <a:solidFill>
                  <a:schemeClr val="accent1"/>
                </a:solidFill>
              </a:defRPr>
            </a:lvl1pPr>
            <a:lvl2pPr lvl="1" rtl="0">
              <a:buNone/>
              <a:defRPr>
                <a:solidFill>
                  <a:schemeClr val="accent1"/>
                </a:solidFill>
              </a:defRPr>
            </a:lvl2pPr>
            <a:lvl3pPr lvl="2" rtl="0">
              <a:buNone/>
              <a:defRPr>
                <a:solidFill>
                  <a:schemeClr val="accent1"/>
                </a:solidFill>
              </a:defRPr>
            </a:lvl3pPr>
            <a:lvl4pPr lvl="3" rtl="0">
              <a:buNone/>
              <a:defRPr>
                <a:solidFill>
                  <a:schemeClr val="accent1"/>
                </a:solidFill>
              </a:defRPr>
            </a:lvl4pPr>
            <a:lvl5pPr lvl="4" rtl="0">
              <a:buNone/>
              <a:defRPr>
                <a:solidFill>
                  <a:schemeClr val="accent1"/>
                </a:solidFill>
              </a:defRPr>
            </a:lvl5pPr>
            <a:lvl6pPr lvl="5" rtl="0">
              <a:buNone/>
              <a:defRPr>
                <a:solidFill>
                  <a:schemeClr val="accent1"/>
                </a:solidFill>
              </a:defRPr>
            </a:lvl6pPr>
            <a:lvl7pPr lvl="6" rtl="0">
              <a:buNone/>
              <a:defRPr>
                <a:solidFill>
                  <a:schemeClr val="accent1"/>
                </a:solidFill>
              </a:defRPr>
            </a:lvl7pPr>
            <a:lvl8pPr lvl="7" rtl="0">
              <a:buNone/>
              <a:defRPr>
                <a:solidFill>
                  <a:schemeClr val="accent1"/>
                </a:solidFill>
              </a:defRPr>
            </a:lvl8pPr>
            <a:lvl9pPr lvl="8" rtl="0">
              <a:buNone/>
              <a:defRPr>
                <a:solidFill>
                  <a:schemeClr val="accen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- Accent">
  <p:cSld name="BLANK_1_1">
    <p:bg>
      <p:bgPr>
        <a:solidFill>
          <a:schemeClr val="accent1"/>
        </a:solidFill>
        <a:effectLst/>
      </p:bgPr>
    </p:bg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4"/>
          <p:cNvSpPr/>
          <p:nvPr/>
        </p:nvSpPr>
        <p:spPr>
          <a:xfrm>
            <a:off x="3096674" y="0"/>
            <a:ext cx="6047327" cy="5135737"/>
          </a:xfrm>
          <a:custGeom>
            <a:avLst/>
            <a:gdLst/>
            <a:ahLst/>
            <a:cxnLst/>
            <a:rect l="l" t="t" r="r" b="b"/>
            <a:pathLst>
              <a:path w="8063103" h="6847649" extrusionOk="0">
                <a:moveTo>
                  <a:pt x="3697478" y="0"/>
                </a:moveTo>
                <a:lnTo>
                  <a:pt x="2042795" y="1689926"/>
                </a:lnTo>
                <a:lnTo>
                  <a:pt x="5178235" y="1689926"/>
                </a:lnTo>
                <a:lnTo>
                  <a:pt x="0" y="6847650"/>
                </a:lnTo>
                <a:lnTo>
                  <a:pt x="2412429" y="6847650"/>
                </a:lnTo>
                <a:lnTo>
                  <a:pt x="6373178" y="2884869"/>
                </a:lnTo>
                <a:lnTo>
                  <a:pt x="6373178" y="6020308"/>
                </a:lnTo>
                <a:lnTo>
                  <a:pt x="8063103" y="4365625"/>
                </a:lnTo>
                <a:lnTo>
                  <a:pt x="8063103" y="0"/>
                </a:lnTo>
                <a:lnTo>
                  <a:pt x="3697478" y="0"/>
                </a:lnTo>
                <a:close/>
              </a:path>
            </a:pathLst>
          </a:custGeom>
          <a:solidFill>
            <a:srgbClr val="000000">
              <a:alpha val="726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129" name="Google Shape;129;p14"/>
          <p:cNvSpPr txBox="1"/>
          <p:nvPr>
            <p:ph type="sldNum" idx="12"/>
          </p:nvPr>
        </p:nvSpPr>
        <p:spPr>
          <a:xfrm>
            <a:off x="8480584" y="47498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bg>
      <p:bgPr>
        <a:solidFill>
          <a:schemeClr val="dk1"/>
        </a:solidFill>
        <a:effectLst/>
      </p:bgPr>
    </p:bg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oogle Shape;13;p3"/>
          <p:cNvGrpSpPr/>
          <p:nvPr/>
        </p:nvGrpSpPr>
        <p:grpSpPr>
          <a:xfrm>
            <a:off x="6518212" y="0"/>
            <a:ext cx="2625757" cy="5143499"/>
            <a:chOff x="8690991" y="0"/>
            <a:chExt cx="3501009" cy="6857999"/>
          </a:xfrm>
        </p:grpSpPr>
        <p:sp>
          <p:nvSpPr>
            <p:cNvPr id="14" name="Google Shape;14;p3"/>
            <p:cNvSpPr/>
            <p:nvPr/>
          </p:nvSpPr>
          <p:spPr>
            <a:xfrm>
              <a:off x="10778807" y="5635180"/>
              <a:ext cx="372681" cy="372745"/>
            </a:xfrm>
            <a:custGeom>
              <a:avLst/>
              <a:gdLst/>
              <a:ahLst/>
              <a:cxnLst/>
              <a:rect l="l" t="t" r="r" b="b"/>
              <a:pathLst>
                <a:path w="372681" h="372745" extrusionOk="0">
                  <a:moveTo>
                    <a:pt x="372682" y="270256"/>
                  </a:moveTo>
                  <a:lnTo>
                    <a:pt x="372682" y="0"/>
                  </a:lnTo>
                  <a:lnTo>
                    <a:pt x="102426" y="0"/>
                  </a:lnTo>
                  <a:lnTo>
                    <a:pt x="0" y="104648"/>
                  </a:lnTo>
                  <a:lnTo>
                    <a:pt x="194120" y="104648"/>
                  </a:lnTo>
                  <a:lnTo>
                    <a:pt x="0" y="298767"/>
                  </a:lnTo>
                  <a:lnTo>
                    <a:pt x="73978" y="372745"/>
                  </a:lnTo>
                  <a:lnTo>
                    <a:pt x="268098" y="178626"/>
                  </a:lnTo>
                  <a:lnTo>
                    <a:pt x="268098" y="372745"/>
                  </a:lnTo>
                  <a:lnTo>
                    <a:pt x="372682" y="270256"/>
                  </a:lnTo>
                  <a:close/>
                </a:path>
              </a:pathLst>
            </a:custGeom>
            <a:solidFill>
              <a:srgbClr val="FFFFFF">
                <a:alpha val="1844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15" name="Google Shape;15;p3"/>
            <p:cNvSpPr/>
            <p:nvPr/>
          </p:nvSpPr>
          <p:spPr>
            <a:xfrm>
              <a:off x="11269726" y="6007290"/>
              <a:ext cx="570293" cy="570293"/>
            </a:xfrm>
            <a:custGeom>
              <a:avLst/>
              <a:gdLst/>
              <a:ahLst/>
              <a:cxnLst/>
              <a:rect l="l" t="t" r="r" b="b"/>
              <a:pathLst>
                <a:path w="570293" h="570293" extrusionOk="0">
                  <a:moveTo>
                    <a:pt x="570293" y="413575"/>
                  </a:moveTo>
                  <a:lnTo>
                    <a:pt x="570293" y="0"/>
                  </a:lnTo>
                  <a:lnTo>
                    <a:pt x="156781" y="0"/>
                  </a:lnTo>
                  <a:lnTo>
                    <a:pt x="0" y="160083"/>
                  </a:lnTo>
                  <a:lnTo>
                    <a:pt x="297053" y="160083"/>
                  </a:lnTo>
                  <a:lnTo>
                    <a:pt x="0" y="457073"/>
                  </a:lnTo>
                  <a:lnTo>
                    <a:pt x="113220" y="570293"/>
                  </a:lnTo>
                  <a:lnTo>
                    <a:pt x="410210" y="273304"/>
                  </a:lnTo>
                  <a:lnTo>
                    <a:pt x="410210" y="570293"/>
                  </a:lnTo>
                  <a:lnTo>
                    <a:pt x="570293" y="413575"/>
                  </a:lnTo>
                  <a:close/>
                </a:path>
              </a:pathLst>
            </a:custGeom>
            <a:solidFill>
              <a:srgbClr val="FFFFFF">
                <a:alpha val="1844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16" name="Google Shape;16;p3"/>
            <p:cNvSpPr/>
            <p:nvPr/>
          </p:nvSpPr>
          <p:spPr>
            <a:xfrm>
              <a:off x="10354436" y="4562347"/>
              <a:ext cx="570293" cy="570293"/>
            </a:xfrm>
            <a:custGeom>
              <a:avLst/>
              <a:gdLst/>
              <a:ahLst/>
              <a:cxnLst/>
              <a:rect l="l" t="t" r="r" b="b"/>
              <a:pathLst>
                <a:path w="570293" h="570293" extrusionOk="0">
                  <a:moveTo>
                    <a:pt x="570294" y="413512"/>
                  </a:moveTo>
                  <a:lnTo>
                    <a:pt x="570294" y="0"/>
                  </a:lnTo>
                  <a:lnTo>
                    <a:pt x="156782" y="0"/>
                  </a:lnTo>
                  <a:lnTo>
                    <a:pt x="0" y="160084"/>
                  </a:lnTo>
                  <a:lnTo>
                    <a:pt x="296990" y="160084"/>
                  </a:lnTo>
                  <a:lnTo>
                    <a:pt x="0" y="457073"/>
                  </a:lnTo>
                  <a:lnTo>
                    <a:pt x="113220" y="570294"/>
                  </a:lnTo>
                  <a:lnTo>
                    <a:pt x="410210" y="273241"/>
                  </a:lnTo>
                  <a:lnTo>
                    <a:pt x="410210" y="570294"/>
                  </a:lnTo>
                  <a:lnTo>
                    <a:pt x="570294" y="413512"/>
                  </a:lnTo>
                  <a:close/>
                </a:path>
              </a:pathLst>
            </a:custGeom>
            <a:solidFill>
              <a:srgbClr val="FFFFFF">
                <a:alpha val="1844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17" name="Google Shape;17;p3"/>
            <p:cNvSpPr/>
            <p:nvPr/>
          </p:nvSpPr>
          <p:spPr>
            <a:xfrm>
              <a:off x="10136822" y="2660523"/>
              <a:ext cx="1463992" cy="1464055"/>
            </a:xfrm>
            <a:custGeom>
              <a:avLst/>
              <a:gdLst/>
              <a:ahLst/>
              <a:cxnLst/>
              <a:rect l="l" t="t" r="r" b="b"/>
              <a:pathLst>
                <a:path w="1463992" h="1464055" extrusionOk="0">
                  <a:moveTo>
                    <a:pt x="0" y="410972"/>
                  </a:moveTo>
                  <a:lnTo>
                    <a:pt x="762445" y="410972"/>
                  </a:lnTo>
                  <a:lnTo>
                    <a:pt x="0" y="1173480"/>
                  </a:lnTo>
                  <a:lnTo>
                    <a:pt x="290576" y="1464056"/>
                  </a:lnTo>
                  <a:lnTo>
                    <a:pt x="1053021" y="701548"/>
                  </a:lnTo>
                  <a:lnTo>
                    <a:pt x="1053021" y="1464056"/>
                  </a:lnTo>
                  <a:lnTo>
                    <a:pt x="1463993" y="1061656"/>
                  </a:lnTo>
                  <a:lnTo>
                    <a:pt x="1463993" y="0"/>
                  </a:lnTo>
                  <a:lnTo>
                    <a:pt x="402399" y="0"/>
                  </a:lnTo>
                  <a:lnTo>
                    <a:pt x="0" y="410972"/>
                  </a:lnTo>
                  <a:close/>
                </a:path>
              </a:pathLst>
            </a:custGeom>
            <a:solidFill>
              <a:srgbClr val="FFFFFF">
                <a:alpha val="1844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18" name="Google Shape;18;p3"/>
            <p:cNvSpPr/>
            <p:nvPr/>
          </p:nvSpPr>
          <p:spPr>
            <a:xfrm>
              <a:off x="8690991" y="5697982"/>
              <a:ext cx="1464055" cy="1160017"/>
            </a:xfrm>
            <a:custGeom>
              <a:avLst/>
              <a:gdLst/>
              <a:ahLst/>
              <a:cxnLst/>
              <a:rect l="l" t="t" r="r" b="b"/>
              <a:pathLst>
                <a:path w="1464055" h="1160017" extrusionOk="0">
                  <a:moveTo>
                    <a:pt x="1363599" y="1160018"/>
                  </a:moveTo>
                  <a:lnTo>
                    <a:pt x="1464056" y="1061657"/>
                  </a:lnTo>
                  <a:lnTo>
                    <a:pt x="1464056" y="0"/>
                  </a:lnTo>
                  <a:lnTo>
                    <a:pt x="402399" y="0"/>
                  </a:lnTo>
                  <a:lnTo>
                    <a:pt x="0" y="410972"/>
                  </a:lnTo>
                  <a:lnTo>
                    <a:pt x="762508" y="410972"/>
                  </a:lnTo>
                  <a:lnTo>
                    <a:pt x="13462" y="1160018"/>
                  </a:lnTo>
                  <a:lnTo>
                    <a:pt x="594678" y="1160018"/>
                  </a:lnTo>
                  <a:lnTo>
                    <a:pt x="1053084" y="701548"/>
                  </a:lnTo>
                  <a:lnTo>
                    <a:pt x="1053084" y="1160018"/>
                  </a:lnTo>
                  <a:lnTo>
                    <a:pt x="1363599" y="1160018"/>
                  </a:lnTo>
                  <a:close/>
                </a:path>
              </a:pathLst>
            </a:custGeom>
            <a:solidFill>
              <a:srgbClr val="FFFFFF">
                <a:alpha val="1844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19" name="Google Shape;19;p3"/>
            <p:cNvSpPr/>
            <p:nvPr/>
          </p:nvSpPr>
          <p:spPr>
            <a:xfrm>
              <a:off x="8690991" y="0"/>
              <a:ext cx="907160" cy="628141"/>
            </a:xfrm>
            <a:custGeom>
              <a:avLst/>
              <a:gdLst/>
              <a:ahLst/>
              <a:cxnLst/>
              <a:rect l="l" t="t" r="r" b="b"/>
              <a:pathLst>
                <a:path w="907160" h="628141" extrusionOk="0">
                  <a:moveTo>
                    <a:pt x="180086" y="628142"/>
                  </a:moveTo>
                  <a:lnTo>
                    <a:pt x="652526" y="155702"/>
                  </a:lnTo>
                  <a:lnTo>
                    <a:pt x="652526" y="628142"/>
                  </a:lnTo>
                  <a:lnTo>
                    <a:pt x="907161" y="378841"/>
                  </a:lnTo>
                  <a:lnTo>
                    <a:pt x="907161" y="0"/>
                  </a:lnTo>
                  <a:lnTo>
                    <a:pt x="448119" y="0"/>
                  </a:lnTo>
                  <a:lnTo>
                    <a:pt x="0" y="448056"/>
                  </a:lnTo>
                  <a:lnTo>
                    <a:pt x="180086" y="628142"/>
                  </a:lnTo>
                  <a:close/>
                </a:path>
              </a:pathLst>
            </a:custGeom>
            <a:solidFill>
              <a:srgbClr val="FFFFFF">
                <a:alpha val="1844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20" name="Google Shape;20;p3"/>
            <p:cNvSpPr/>
            <p:nvPr/>
          </p:nvSpPr>
          <p:spPr>
            <a:xfrm>
              <a:off x="10993246" y="1977135"/>
              <a:ext cx="372745" cy="372745"/>
            </a:xfrm>
            <a:custGeom>
              <a:avLst/>
              <a:gdLst/>
              <a:ahLst/>
              <a:cxnLst/>
              <a:rect l="l" t="t" r="r" b="b"/>
              <a:pathLst>
                <a:path w="372745" h="372745" extrusionOk="0">
                  <a:moveTo>
                    <a:pt x="74041" y="372745"/>
                  </a:moveTo>
                  <a:lnTo>
                    <a:pt x="268097" y="178626"/>
                  </a:lnTo>
                  <a:lnTo>
                    <a:pt x="268097" y="372745"/>
                  </a:lnTo>
                  <a:lnTo>
                    <a:pt x="372745" y="270256"/>
                  </a:lnTo>
                  <a:lnTo>
                    <a:pt x="372745" y="0"/>
                  </a:lnTo>
                  <a:lnTo>
                    <a:pt x="102489" y="0"/>
                  </a:lnTo>
                  <a:lnTo>
                    <a:pt x="0" y="104648"/>
                  </a:lnTo>
                  <a:lnTo>
                    <a:pt x="194120" y="104648"/>
                  </a:lnTo>
                  <a:lnTo>
                    <a:pt x="0" y="298768"/>
                  </a:lnTo>
                  <a:lnTo>
                    <a:pt x="74041" y="372745"/>
                  </a:lnTo>
                  <a:close/>
                </a:path>
              </a:pathLst>
            </a:custGeom>
            <a:solidFill>
              <a:srgbClr val="FFFFFF">
                <a:alpha val="1844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21" name="Google Shape;21;p3"/>
            <p:cNvSpPr/>
            <p:nvPr/>
          </p:nvSpPr>
          <p:spPr>
            <a:xfrm>
              <a:off x="9723056" y="2038413"/>
              <a:ext cx="570293" cy="570293"/>
            </a:xfrm>
            <a:custGeom>
              <a:avLst/>
              <a:gdLst/>
              <a:ahLst/>
              <a:cxnLst/>
              <a:rect l="l" t="t" r="r" b="b"/>
              <a:pathLst>
                <a:path w="570293" h="570293" extrusionOk="0">
                  <a:moveTo>
                    <a:pt x="0" y="160083"/>
                  </a:moveTo>
                  <a:lnTo>
                    <a:pt x="296990" y="160083"/>
                  </a:lnTo>
                  <a:lnTo>
                    <a:pt x="0" y="457136"/>
                  </a:lnTo>
                  <a:lnTo>
                    <a:pt x="113221" y="570294"/>
                  </a:lnTo>
                  <a:lnTo>
                    <a:pt x="410211" y="273304"/>
                  </a:lnTo>
                  <a:lnTo>
                    <a:pt x="410211" y="570294"/>
                  </a:lnTo>
                  <a:lnTo>
                    <a:pt x="570294" y="413576"/>
                  </a:lnTo>
                  <a:lnTo>
                    <a:pt x="570294" y="0"/>
                  </a:lnTo>
                  <a:lnTo>
                    <a:pt x="156718" y="0"/>
                  </a:lnTo>
                  <a:lnTo>
                    <a:pt x="0" y="160083"/>
                  </a:lnTo>
                  <a:close/>
                </a:path>
              </a:pathLst>
            </a:custGeom>
            <a:solidFill>
              <a:srgbClr val="FFFFFF">
                <a:alpha val="1844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22" name="Google Shape;22;p3"/>
            <p:cNvSpPr/>
            <p:nvPr/>
          </p:nvSpPr>
          <p:spPr>
            <a:xfrm>
              <a:off x="11317478" y="4575683"/>
              <a:ext cx="874521" cy="907097"/>
            </a:xfrm>
            <a:custGeom>
              <a:avLst/>
              <a:gdLst/>
              <a:ahLst/>
              <a:cxnLst/>
              <a:rect l="l" t="t" r="r" b="b"/>
              <a:pathLst>
                <a:path w="874521" h="907097" extrusionOk="0">
                  <a:moveTo>
                    <a:pt x="874522" y="689737"/>
                  </a:moveTo>
                  <a:lnTo>
                    <a:pt x="874522" y="0"/>
                  </a:lnTo>
                  <a:lnTo>
                    <a:pt x="249301" y="0"/>
                  </a:lnTo>
                  <a:lnTo>
                    <a:pt x="0" y="254635"/>
                  </a:lnTo>
                  <a:lnTo>
                    <a:pt x="472440" y="254635"/>
                  </a:lnTo>
                  <a:lnTo>
                    <a:pt x="0" y="727075"/>
                  </a:lnTo>
                  <a:lnTo>
                    <a:pt x="180022" y="907097"/>
                  </a:lnTo>
                  <a:lnTo>
                    <a:pt x="652463" y="434658"/>
                  </a:lnTo>
                  <a:lnTo>
                    <a:pt x="652463" y="907097"/>
                  </a:lnTo>
                  <a:lnTo>
                    <a:pt x="874522" y="689737"/>
                  </a:lnTo>
                  <a:close/>
                </a:path>
              </a:pathLst>
            </a:custGeom>
            <a:solidFill>
              <a:srgbClr val="FFFFFF">
                <a:alpha val="1844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23" name="Google Shape;23;p3"/>
            <p:cNvSpPr/>
            <p:nvPr/>
          </p:nvSpPr>
          <p:spPr>
            <a:xfrm>
              <a:off x="11894439" y="2176017"/>
              <a:ext cx="297560" cy="570293"/>
            </a:xfrm>
            <a:custGeom>
              <a:avLst/>
              <a:gdLst/>
              <a:ahLst/>
              <a:cxnLst/>
              <a:rect l="l" t="t" r="r" b="b"/>
              <a:pathLst>
                <a:path w="297560" h="570293" extrusionOk="0">
                  <a:moveTo>
                    <a:pt x="0" y="160084"/>
                  </a:moveTo>
                  <a:lnTo>
                    <a:pt x="297053" y="160084"/>
                  </a:lnTo>
                  <a:lnTo>
                    <a:pt x="0" y="457073"/>
                  </a:lnTo>
                  <a:lnTo>
                    <a:pt x="113220" y="570294"/>
                  </a:lnTo>
                  <a:lnTo>
                    <a:pt x="297561" y="385953"/>
                  </a:lnTo>
                  <a:lnTo>
                    <a:pt x="297561" y="0"/>
                  </a:lnTo>
                  <a:lnTo>
                    <a:pt x="156781" y="0"/>
                  </a:lnTo>
                  <a:lnTo>
                    <a:pt x="0" y="160084"/>
                  </a:lnTo>
                  <a:close/>
                </a:path>
              </a:pathLst>
            </a:custGeom>
            <a:solidFill>
              <a:srgbClr val="FFFFFF">
                <a:alpha val="1844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24" name="Google Shape;24;p3"/>
            <p:cNvSpPr/>
            <p:nvPr/>
          </p:nvSpPr>
          <p:spPr>
            <a:xfrm>
              <a:off x="9728263" y="955738"/>
              <a:ext cx="372681" cy="372745"/>
            </a:xfrm>
            <a:custGeom>
              <a:avLst/>
              <a:gdLst/>
              <a:ahLst/>
              <a:cxnLst/>
              <a:rect l="l" t="t" r="r" b="b"/>
              <a:pathLst>
                <a:path w="372681" h="372745" extrusionOk="0">
                  <a:moveTo>
                    <a:pt x="0" y="104648"/>
                  </a:moveTo>
                  <a:lnTo>
                    <a:pt x="194056" y="104648"/>
                  </a:lnTo>
                  <a:lnTo>
                    <a:pt x="0" y="298768"/>
                  </a:lnTo>
                  <a:lnTo>
                    <a:pt x="73914" y="372745"/>
                  </a:lnTo>
                  <a:lnTo>
                    <a:pt x="268033" y="178626"/>
                  </a:lnTo>
                  <a:lnTo>
                    <a:pt x="268033" y="372745"/>
                  </a:lnTo>
                  <a:lnTo>
                    <a:pt x="372681" y="270256"/>
                  </a:lnTo>
                  <a:lnTo>
                    <a:pt x="372681" y="0"/>
                  </a:lnTo>
                  <a:lnTo>
                    <a:pt x="102426" y="0"/>
                  </a:lnTo>
                  <a:lnTo>
                    <a:pt x="0" y="104648"/>
                  </a:lnTo>
                  <a:close/>
                </a:path>
              </a:pathLst>
            </a:custGeom>
            <a:solidFill>
              <a:srgbClr val="FFFFFF">
                <a:alpha val="1844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25" name="Google Shape;25;p3"/>
            <p:cNvSpPr/>
            <p:nvPr/>
          </p:nvSpPr>
          <p:spPr>
            <a:xfrm>
              <a:off x="9051543" y="4234053"/>
              <a:ext cx="907098" cy="907097"/>
            </a:xfrm>
            <a:custGeom>
              <a:avLst/>
              <a:gdLst/>
              <a:ahLst/>
              <a:cxnLst/>
              <a:rect l="l" t="t" r="r" b="b"/>
              <a:pathLst>
                <a:path w="907098" h="907097" extrusionOk="0">
                  <a:moveTo>
                    <a:pt x="907098" y="657796"/>
                  </a:moveTo>
                  <a:lnTo>
                    <a:pt x="907098" y="0"/>
                  </a:lnTo>
                  <a:lnTo>
                    <a:pt x="249301" y="0"/>
                  </a:lnTo>
                  <a:lnTo>
                    <a:pt x="0" y="254635"/>
                  </a:lnTo>
                  <a:lnTo>
                    <a:pt x="472440" y="254635"/>
                  </a:lnTo>
                  <a:lnTo>
                    <a:pt x="0" y="727075"/>
                  </a:lnTo>
                  <a:lnTo>
                    <a:pt x="180023" y="907097"/>
                  </a:lnTo>
                  <a:lnTo>
                    <a:pt x="652463" y="434721"/>
                  </a:lnTo>
                  <a:lnTo>
                    <a:pt x="652463" y="907097"/>
                  </a:lnTo>
                  <a:lnTo>
                    <a:pt x="907098" y="657796"/>
                  </a:lnTo>
                  <a:close/>
                </a:path>
              </a:pathLst>
            </a:custGeom>
            <a:solidFill>
              <a:srgbClr val="FFFFFF">
                <a:alpha val="1844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26" name="Google Shape;26;p3"/>
            <p:cNvSpPr/>
            <p:nvPr/>
          </p:nvSpPr>
          <p:spPr>
            <a:xfrm>
              <a:off x="10139426" y="0"/>
              <a:ext cx="2052573" cy="2052573"/>
            </a:xfrm>
            <a:custGeom>
              <a:avLst/>
              <a:gdLst/>
              <a:ahLst/>
              <a:cxnLst/>
              <a:rect l="l" t="t" r="r" b="b"/>
              <a:pathLst>
                <a:path w="2052573" h="2052573" extrusionOk="0">
                  <a:moveTo>
                    <a:pt x="1069022" y="576136"/>
                  </a:moveTo>
                  <a:lnTo>
                    <a:pt x="0" y="1645158"/>
                  </a:lnTo>
                  <a:lnTo>
                    <a:pt x="407416" y="2052574"/>
                  </a:lnTo>
                  <a:lnTo>
                    <a:pt x="1476439" y="983552"/>
                  </a:lnTo>
                  <a:lnTo>
                    <a:pt x="1476439" y="2052574"/>
                  </a:lnTo>
                  <a:lnTo>
                    <a:pt x="2052574" y="1488440"/>
                  </a:lnTo>
                  <a:lnTo>
                    <a:pt x="2052574" y="0"/>
                  </a:lnTo>
                  <a:lnTo>
                    <a:pt x="564134" y="0"/>
                  </a:lnTo>
                  <a:lnTo>
                    <a:pt x="0" y="576136"/>
                  </a:lnTo>
                  <a:lnTo>
                    <a:pt x="1069022" y="576136"/>
                  </a:lnTo>
                  <a:close/>
                </a:path>
              </a:pathLst>
            </a:custGeom>
            <a:solidFill>
              <a:srgbClr val="FFFFFF">
                <a:alpha val="1844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27" name="Google Shape;27;p3"/>
            <p:cNvSpPr/>
            <p:nvPr/>
          </p:nvSpPr>
          <p:spPr>
            <a:xfrm>
              <a:off x="11839575" y="3815651"/>
              <a:ext cx="352425" cy="372745"/>
            </a:xfrm>
            <a:custGeom>
              <a:avLst/>
              <a:gdLst/>
              <a:ahLst/>
              <a:cxnLst/>
              <a:rect l="l" t="t" r="r" b="b"/>
              <a:pathLst>
                <a:path w="352425" h="372745" extrusionOk="0">
                  <a:moveTo>
                    <a:pt x="73978" y="372745"/>
                  </a:moveTo>
                  <a:lnTo>
                    <a:pt x="268097" y="178626"/>
                  </a:lnTo>
                  <a:lnTo>
                    <a:pt x="268097" y="372745"/>
                  </a:lnTo>
                  <a:lnTo>
                    <a:pt x="352425" y="290132"/>
                  </a:lnTo>
                  <a:lnTo>
                    <a:pt x="352425" y="0"/>
                  </a:lnTo>
                  <a:lnTo>
                    <a:pt x="102426" y="0"/>
                  </a:lnTo>
                  <a:lnTo>
                    <a:pt x="0" y="104648"/>
                  </a:lnTo>
                  <a:lnTo>
                    <a:pt x="194119" y="104648"/>
                  </a:lnTo>
                  <a:lnTo>
                    <a:pt x="0" y="298767"/>
                  </a:lnTo>
                  <a:lnTo>
                    <a:pt x="73978" y="372745"/>
                  </a:lnTo>
                  <a:close/>
                </a:path>
              </a:pathLst>
            </a:custGeom>
            <a:solidFill>
              <a:srgbClr val="FFFFFF">
                <a:alpha val="1844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28" name="Google Shape;28;p3"/>
            <p:cNvSpPr/>
            <p:nvPr/>
          </p:nvSpPr>
          <p:spPr>
            <a:xfrm>
              <a:off x="8979661" y="1889632"/>
              <a:ext cx="372681" cy="372681"/>
            </a:xfrm>
            <a:custGeom>
              <a:avLst/>
              <a:gdLst/>
              <a:ahLst/>
              <a:cxnLst/>
              <a:rect l="l" t="t" r="r" b="b"/>
              <a:pathLst>
                <a:path w="372681" h="372681" extrusionOk="0">
                  <a:moveTo>
                    <a:pt x="372682" y="270256"/>
                  </a:moveTo>
                  <a:lnTo>
                    <a:pt x="372682" y="0"/>
                  </a:lnTo>
                  <a:lnTo>
                    <a:pt x="102426" y="0"/>
                  </a:lnTo>
                  <a:lnTo>
                    <a:pt x="0" y="104585"/>
                  </a:lnTo>
                  <a:lnTo>
                    <a:pt x="194119" y="104585"/>
                  </a:lnTo>
                  <a:lnTo>
                    <a:pt x="0" y="298704"/>
                  </a:lnTo>
                  <a:lnTo>
                    <a:pt x="73978" y="372682"/>
                  </a:lnTo>
                  <a:lnTo>
                    <a:pt x="268097" y="178562"/>
                  </a:lnTo>
                  <a:lnTo>
                    <a:pt x="268097" y="372682"/>
                  </a:lnTo>
                  <a:lnTo>
                    <a:pt x="372682" y="270256"/>
                  </a:lnTo>
                  <a:close/>
                </a:path>
              </a:pathLst>
            </a:custGeom>
            <a:solidFill>
              <a:srgbClr val="FFFFFF">
                <a:alpha val="1844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29" name="Google Shape;29;p3"/>
            <p:cNvSpPr/>
            <p:nvPr/>
          </p:nvSpPr>
          <p:spPr>
            <a:xfrm>
              <a:off x="8690991" y="2678810"/>
              <a:ext cx="907160" cy="907097"/>
            </a:xfrm>
            <a:custGeom>
              <a:avLst/>
              <a:gdLst/>
              <a:ahLst/>
              <a:cxnLst/>
              <a:rect l="l" t="t" r="r" b="b"/>
              <a:pathLst>
                <a:path w="907160" h="907097" extrusionOk="0">
                  <a:moveTo>
                    <a:pt x="180086" y="907098"/>
                  </a:moveTo>
                  <a:lnTo>
                    <a:pt x="652526" y="434658"/>
                  </a:lnTo>
                  <a:lnTo>
                    <a:pt x="652526" y="907098"/>
                  </a:lnTo>
                  <a:lnTo>
                    <a:pt x="907161" y="657797"/>
                  </a:lnTo>
                  <a:lnTo>
                    <a:pt x="907161" y="0"/>
                  </a:lnTo>
                  <a:lnTo>
                    <a:pt x="249365" y="0"/>
                  </a:lnTo>
                  <a:lnTo>
                    <a:pt x="0" y="254635"/>
                  </a:lnTo>
                  <a:lnTo>
                    <a:pt x="472440" y="254635"/>
                  </a:lnTo>
                  <a:lnTo>
                    <a:pt x="0" y="727075"/>
                  </a:lnTo>
                  <a:lnTo>
                    <a:pt x="180086" y="907098"/>
                  </a:lnTo>
                  <a:close/>
                </a:path>
              </a:pathLst>
            </a:custGeom>
            <a:solidFill>
              <a:srgbClr val="FFFFFF">
                <a:alpha val="1844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30" name="Google Shape;30;p3"/>
            <p:cNvSpPr/>
            <p:nvPr/>
          </p:nvSpPr>
          <p:spPr>
            <a:xfrm>
              <a:off x="8690991" y="962215"/>
              <a:ext cx="570293" cy="570293"/>
            </a:xfrm>
            <a:custGeom>
              <a:avLst/>
              <a:gdLst/>
              <a:ahLst/>
              <a:cxnLst/>
              <a:rect l="l" t="t" r="r" b="b"/>
              <a:pathLst>
                <a:path w="570293" h="570293" extrusionOk="0">
                  <a:moveTo>
                    <a:pt x="113220" y="570294"/>
                  </a:moveTo>
                  <a:lnTo>
                    <a:pt x="410210" y="273241"/>
                  </a:lnTo>
                  <a:lnTo>
                    <a:pt x="410210" y="570294"/>
                  </a:lnTo>
                  <a:lnTo>
                    <a:pt x="570293" y="413512"/>
                  </a:lnTo>
                  <a:lnTo>
                    <a:pt x="570293" y="0"/>
                  </a:lnTo>
                  <a:lnTo>
                    <a:pt x="156781" y="0"/>
                  </a:lnTo>
                  <a:lnTo>
                    <a:pt x="0" y="160084"/>
                  </a:lnTo>
                  <a:lnTo>
                    <a:pt x="297052" y="160084"/>
                  </a:lnTo>
                  <a:lnTo>
                    <a:pt x="0" y="457073"/>
                  </a:lnTo>
                  <a:lnTo>
                    <a:pt x="113220" y="570294"/>
                  </a:lnTo>
                  <a:close/>
                </a:path>
              </a:pathLst>
            </a:custGeom>
            <a:solidFill>
              <a:srgbClr val="FFFFFF">
                <a:alpha val="1844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</p:grpSp>
      <p:sp>
        <p:nvSpPr>
          <p:cNvPr id="31" name="Google Shape;31;p3"/>
          <p:cNvSpPr txBox="1"/>
          <p:nvPr>
            <p:ph type="ctrTitle"/>
          </p:nvPr>
        </p:nvSpPr>
        <p:spPr>
          <a:xfrm>
            <a:off x="855300" y="1669463"/>
            <a:ext cx="7433400" cy="1399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32" name="Google Shape;32;p3"/>
          <p:cNvSpPr txBox="1"/>
          <p:nvPr>
            <p:ph type="subTitle" idx="1"/>
          </p:nvPr>
        </p:nvSpPr>
        <p:spPr>
          <a:xfrm>
            <a:off x="855300" y="3166240"/>
            <a:ext cx="7433400" cy="307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None/>
              <a:defRPr>
                <a:solidFill>
                  <a:schemeClr val="lt2"/>
                </a:solidFill>
              </a:defRPr>
            </a:lvl1pPr>
            <a:lvl2pPr lvl="1" rtl="0">
              <a:spcBef>
                <a:spcPts val="800"/>
              </a:spcBef>
              <a:spcAft>
                <a:spcPts val="0"/>
              </a:spcAft>
              <a:buClr>
                <a:schemeClr val="lt2"/>
              </a:buClr>
              <a:buSzPts val="3000"/>
              <a:buNone/>
              <a:defRPr sz="3000">
                <a:solidFill>
                  <a:schemeClr val="lt2"/>
                </a:solidFill>
              </a:defRPr>
            </a:lvl2pPr>
            <a:lvl3pPr lvl="2" rtl="0">
              <a:spcBef>
                <a:spcPts val="800"/>
              </a:spcBef>
              <a:spcAft>
                <a:spcPts val="0"/>
              </a:spcAft>
              <a:buClr>
                <a:schemeClr val="lt2"/>
              </a:buClr>
              <a:buSzPts val="3000"/>
              <a:buNone/>
              <a:defRPr sz="3000">
                <a:solidFill>
                  <a:schemeClr val="lt2"/>
                </a:solidFill>
              </a:defRPr>
            </a:lvl3pPr>
            <a:lvl4pPr lvl="3" rtl="0">
              <a:spcBef>
                <a:spcPts val="800"/>
              </a:spcBef>
              <a:spcAft>
                <a:spcPts val="0"/>
              </a:spcAft>
              <a:buClr>
                <a:schemeClr val="lt2"/>
              </a:buClr>
              <a:buSzPts val="3000"/>
              <a:buNone/>
              <a:defRPr sz="3000">
                <a:solidFill>
                  <a:schemeClr val="lt2"/>
                </a:solidFill>
              </a:defRPr>
            </a:lvl4pPr>
            <a:lvl5pPr lvl="4" rtl="0">
              <a:spcBef>
                <a:spcPts val="800"/>
              </a:spcBef>
              <a:spcAft>
                <a:spcPts val="0"/>
              </a:spcAft>
              <a:buClr>
                <a:schemeClr val="lt2"/>
              </a:buClr>
              <a:buSzPts val="3000"/>
              <a:buNone/>
              <a:defRPr sz="3000">
                <a:solidFill>
                  <a:schemeClr val="lt2"/>
                </a:solidFill>
              </a:defRPr>
            </a:lvl5pPr>
            <a:lvl6pPr lvl="5" rtl="0">
              <a:spcBef>
                <a:spcPts val="800"/>
              </a:spcBef>
              <a:spcAft>
                <a:spcPts val="0"/>
              </a:spcAft>
              <a:buClr>
                <a:schemeClr val="lt2"/>
              </a:buClr>
              <a:buSzPts val="3000"/>
              <a:buNone/>
              <a:defRPr sz="3000">
                <a:solidFill>
                  <a:schemeClr val="lt2"/>
                </a:solidFill>
              </a:defRPr>
            </a:lvl6pPr>
            <a:lvl7pPr lvl="6" rtl="0">
              <a:spcBef>
                <a:spcPts val="800"/>
              </a:spcBef>
              <a:spcAft>
                <a:spcPts val="0"/>
              </a:spcAft>
              <a:buClr>
                <a:schemeClr val="lt2"/>
              </a:buClr>
              <a:buSzPts val="3000"/>
              <a:buNone/>
              <a:defRPr sz="3000">
                <a:solidFill>
                  <a:schemeClr val="lt2"/>
                </a:solidFill>
              </a:defRPr>
            </a:lvl7pPr>
            <a:lvl8pPr lvl="7" rtl="0">
              <a:spcBef>
                <a:spcPts val="800"/>
              </a:spcBef>
              <a:spcAft>
                <a:spcPts val="0"/>
              </a:spcAft>
              <a:buClr>
                <a:schemeClr val="lt2"/>
              </a:buClr>
              <a:buSzPts val="3000"/>
              <a:buNone/>
              <a:defRPr sz="3000">
                <a:solidFill>
                  <a:schemeClr val="lt2"/>
                </a:solidFill>
              </a:defRPr>
            </a:lvl8pPr>
            <a:lvl9pPr lvl="8" rtl="0">
              <a:spcBef>
                <a:spcPts val="800"/>
              </a:spcBef>
              <a:spcAft>
                <a:spcPts val="800"/>
              </a:spcAft>
              <a:buClr>
                <a:schemeClr val="lt2"/>
              </a:buClr>
              <a:buSzPts val="3000"/>
              <a:buNone/>
              <a:defRPr sz="3000">
                <a:solidFill>
                  <a:schemeClr val="lt2"/>
                </a:solidFill>
              </a:defRPr>
            </a:lvl9pPr>
          </a:lstStyle>
          <a:p/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TITLE_1_1">
    <p:bg>
      <p:bgPr>
        <a:solidFill>
          <a:schemeClr val="accent1"/>
        </a:solidFill>
        <a:effectLst/>
      </p:bgPr>
    </p:bg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oogle Shape;34;p4"/>
          <p:cNvGrpSpPr/>
          <p:nvPr/>
        </p:nvGrpSpPr>
        <p:grpSpPr>
          <a:xfrm>
            <a:off x="6518212" y="0"/>
            <a:ext cx="2625757" cy="5143499"/>
            <a:chOff x="8690991" y="0"/>
            <a:chExt cx="3501009" cy="6857999"/>
          </a:xfrm>
        </p:grpSpPr>
        <p:sp>
          <p:nvSpPr>
            <p:cNvPr id="35" name="Google Shape;35;p4"/>
            <p:cNvSpPr/>
            <p:nvPr/>
          </p:nvSpPr>
          <p:spPr>
            <a:xfrm>
              <a:off x="10778807" y="5635180"/>
              <a:ext cx="372681" cy="372745"/>
            </a:xfrm>
            <a:custGeom>
              <a:avLst/>
              <a:gdLst/>
              <a:ahLst/>
              <a:cxnLst/>
              <a:rect l="l" t="t" r="r" b="b"/>
              <a:pathLst>
                <a:path w="372681" h="372745" extrusionOk="0">
                  <a:moveTo>
                    <a:pt x="372682" y="270256"/>
                  </a:moveTo>
                  <a:lnTo>
                    <a:pt x="372682" y="0"/>
                  </a:lnTo>
                  <a:lnTo>
                    <a:pt x="102426" y="0"/>
                  </a:lnTo>
                  <a:lnTo>
                    <a:pt x="0" y="104648"/>
                  </a:lnTo>
                  <a:lnTo>
                    <a:pt x="194120" y="104648"/>
                  </a:lnTo>
                  <a:lnTo>
                    <a:pt x="0" y="298767"/>
                  </a:lnTo>
                  <a:lnTo>
                    <a:pt x="73978" y="372745"/>
                  </a:lnTo>
                  <a:lnTo>
                    <a:pt x="268098" y="178626"/>
                  </a:lnTo>
                  <a:lnTo>
                    <a:pt x="268098" y="372745"/>
                  </a:lnTo>
                  <a:lnTo>
                    <a:pt x="372682" y="270256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36" name="Google Shape;36;p4"/>
            <p:cNvSpPr/>
            <p:nvPr/>
          </p:nvSpPr>
          <p:spPr>
            <a:xfrm>
              <a:off x="11269726" y="6007290"/>
              <a:ext cx="570293" cy="570293"/>
            </a:xfrm>
            <a:custGeom>
              <a:avLst/>
              <a:gdLst/>
              <a:ahLst/>
              <a:cxnLst/>
              <a:rect l="l" t="t" r="r" b="b"/>
              <a:pathLst>
                <a:path w="570293" h="570293" extrusionOk="0">
                  <a:moveTo>
                    <a:pt x="570293" y="413575"/>
                  </a:moveTo>
                  <a:lnTo>
                    <a:pt x="570293" y="0"/>
                  </a:lnTo>
                  <a:lnTo>
                    <a:pt x="156781" y="0"/>
                  </a:lnTo>
                  <a:lnTo>
                    <a:pt x="0" y="160083"/>
                  </a:lnTo>
                  <a:lnTo>
                    <a:pt x="297053" y="160083"/>
                  </a:lnTo>
                  <a:lnTo>
                    <a:pt x="0" y="457073"/>
                  </a:lnTo>
                  <a:lnTo>
                    <a:pt x="113220" y="570293"/>
                  </a:lnTo>
                  <a:lnTo>
                    <a:pt x="410210" y="273304"/>
                  </a:lnTo>
                  <a:lnTo>
                    <a:pt x="410210" y="570293"/>
                  </a:lnTo>
                  <a:lnTo>
                    <a:pt x="570293" y="413575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37" name="Google Shape;37;p4"/>
            <p:cNvSpPr/>
            <p:nvPr/>
          </p:nvSpPr>
          <p:spPr>
            <a:xfrm>
              <a:off x="10354436" y="4562347"/>
              <a:ext cx="570293" cy="570293"/>
            </a:xfrm>
            <a:custGeom>
              <a:avLst/>
              <a:gdLst/>
              <a:ahLst/>
              <a:cxnLst/>
              <a:rect l="l" t="t" r="r" b="b"/>
              <a:pathLst>
                <a:path w="570293" h="570293" extrusionOk="0">
                  <a:moveTo>
                    <a:pt x="570294" y="413512"/>
                  </a:moveTo>
                  <a:lnTo>
                    <a:pt x="570294" y="0"/>
                  </a:lnTo>
                  <a:lnTo>
                    <a:pt x="156782" y="0"/>
                  </a:lnTo>
                  <a:lnTo>
                    <a:pt x="0" y="160084"/>
                  </a:lnTo>
                  <a:lnTo>
                    <a:pt x="296990" y="160084"/>
                  </a:lnTo>
                  <a:lnTo>
                    <a:pt x="0" y="457073"/>
                  </a:lnTo>
                  <a:lnTo>
                    <a:pt x="113220" y="570294"/>
                  </a:lnTo>
                  <a:lnTo>
                    <a:pt x="410210" y="273241"/>
                  </a:lnTo>
                  <a:lnTo>
                    <a:pt x="410210" y="570294"/>
                  </a:lnTo>
                  <a:lnTo>
                    <a:pt x="570294" y="413512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38" name="Google Shape;38;p4"/>
            <p:cNvSpPr/>
            <p:nvPr/>
          </p:nvSpPr>
          <p:spPr>
            <a:xfrm>
              <a:off x="10136822" y="2660523"/>
              <a:ext cx="1463992" cy="1464055"/>
            </a:xfrm>
            <a:custGeom>
              <a:avLst/>
              <a:gdLst/>
              <a:ahLst/>
              <a:cxnLst/>
              <a:rect l="l" t="t" r="r" b="b"/>
              <a:pathLst>
                <a:path w="1463992" h="1464055" extrusionOk="0">
                  <a:moveTo>
                    <a:pt x="0" y="410972"/>
                  </a:moveTo>
                  <a:lnTo>
                    <a:pt x="762445" y="410972"/>
                  </a:lnTo>
                  <a:lnTo>
                    <a:pt x="0" y="1173480"/>
                  </a:lnTo>
                  <a:lnTo>
                    <a:pt x="290576" y="1464056"/>
                  </a:lnTo>
                  <a:lnTo>
                    <a:pt x="1053021" y="701548"/>
                  </a:lnTo>
                  <a:lnTo>
                    <a:pt x="1053021" y="1464056"/>
                  </a:lnTo>
                  <a:lnTo>
                    <a:pt x="1463993" y="1061656"/>
                  </a:lnTo>
                  <a:lnTo>
                    <a:pt x="1463993" y="0"/>
                  </a:lnTo>
                  <a:lnTo>
                    <a:pt x="402399" y="0"/>
                  </a:lnTo>
                  <a:lnTo>
                    <a:pt x="0" y="410972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39" name="Google Shape;39;p4"/>
            <p:cNvSpPr/>
            <p:nvPr/>
          </p:nvSpPr>
          <p:spPr>
            <a:xfrm>
              <a:off x="8690991" y="5697982"/>
              <a:ext cx="1464055" cy="1160017"/>
            </a:xfrm>
            <a:custGeom>
              <a:avLst/>
              <a:gdLst/>
              <a:ahLst/>
              <a:cxnLst/>
              <a:rect l="l" t="t" r="r" b="b"/>
              <a:pathLst>
                <a:path w="1464055" h="1160017" extrusionOk="0">
                  <a:moveTo>
                    <a:pt x="1363599" y="1160018"/>
                  </a:moveTo>
                  <a:lnTo>
                    <a:pt x="1464056" y="1061657"/>
                  </a:lnTo>
                  <a:lnTo>
                    <a:pt x="1464056" y="0"/>
                  </a:lnTo>
                  <a:lnTo>
                    <a:pt x="402399" y="0"/>
                  </a:lnTo>
                  <a:lnTo>
                    <a:pt x="0" y="410972"/>
                  </a:lnTo>
                  <a:lnTo>
                    <a:pt x="762508" y="410972"/>
                  </a:lnTo>
                  <a:lnTo>
                    <a:pt x="13462" y="1160018"/>
                  </a:lnTo>
                  <a:lnTo>
                    <a:pt x="594678" y="1160018"/>
                  </a:lnTo>
                  <a:lnTo>
                    <a:pt x="1053084" y="701548"/>
                  </a:lnTo>
                  <a:lnTo>
                    <a:pt x="1053084" y="1160018"/>
                  </a:lnTo>
                  <a:lnTo>
                    <a:pt x="1363599" y="1160018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40" name="Google Shape;40;p4"/>
            <p:cNvSpPr/>
            <p:nvPr/>
          </p:nvSpPr>
          <p:spPr>
            <a:xfrm>
              <a:off x="8690991" y="0"/>
              <a:ext cx="907160" cy="628141"/>
            </a:xfrm>
            <a:custGeom>
              <a:avLst/>
              <a:gdLst/>
              <a:ahLst/>
              <a:cxnLst/>
              <a:rect l="l" t="t" r="r" b="b"/>
              <a:pathLst>
                <a:path w="907160" h="628141" extrusionOk="0">
                  <a:moveTo>
                    <a:pt x="180086" y="628142"/>
                  </a:moveTo>
                  <a:lnTo>
                    <a:pt x="652526" y="155702"/>
                  </a:lnTo>
                  <a:lnTo>
                    <a:pt x="652526" y="628142"/>
                  </a:lnTo>
                  <a:lnTo>
                    <a:pt x="907161" y="378841"/>
                  </a:lnTo>
                  <a:lnTo>
                    <a:pt x="907161" y="0"/>
                  </a:lnTo>
                  <a:lnTo>
                    <a:pt x="448119" y="0"/>
                  </a:lnTo>
                  <a:lnTo>
                    <a:pt x="0" y="448056"/>
                  </a:lnTo>
                  <a:lnTo>
                    <a:pt x="180086" y="628142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41" name="Google Shape;41;p4"/>
            <p:cNvSpPr/>
            <p:nvPr/>
          </p:nvSpPr>
          <p:spPr>
            <a:xfrm>
              <a:off x="10993246" y="1977135"/>
              <a:ext cx="372745" cy="372745"/>
            </a:xfrm>
            <a:custGeom>
              <a:avLst/>
              <a:gdLst/>
              <a:ahLst/>
              <a:cxnLst/>
              <a:rect l="l" t="t" r="r" b="b"/>
              <a:pathLst>
                <a:path w="372745" h="372745" extrusionOk="0">
                  <a:moveTo>
                    <a:pt x="74041" y="372745"/>
                  </a:moveTo>
                  <a:lnTo>
                    <a:pt x="268097" y="178626"/>
                  </a:lnTo>
                  <a:lnTo>
                    <a:pt x="268097" y="372745"/>
                  </a:lnTo>
                  <a:lnTo>
                    <a:pt x="372745" y="270256"/>
                  </a:lnTo>
                  <a:lnTo>
                    <a:pt x="372745" y="0"/>
                  </a:lnTo>
                  <a:lnTo>
                    <a:pt x="102489" y="0"/>
                  </a:lnTo>
                  <a:lnTo>
                    <a:pt x="0" y="104648"/>
                  </a:lnTo>
                  <a:lnTo>
                    <a:pt x="194120" y="104648"/>
                  </a:lnTo>
                  <a:lnTo>
                    <a:pt x="0" y="298768"/>
                  </a:lnTo>
                  <a:lnTo>
                    <a:pt x="74041" y="372745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42" name="Google Shape;42;p4"/>
            <p:cNvSpPr/>
            <p:nvPr/>
          </p:nvSpPr>
          <p:spPr>
            <a:xfrm>
              <a:off x="9723056" y="2038413"/>
              <a:ext cx="570293" cy="570293"/>
            </a:xfrm>
            <a:custGeom>
              <a:avLst/>
              <a:gdLst/>
              <a:ahLst/>
              <a:cxnLst/>
              <a:rect l="l" t="t" r="r" b="b"/>
              <a:pathLst>
                <a:path w="570293" h="570293" extrusionOk="0">
                  <a:moveTo>
                    <a:pt x="0" y="160083"/>
                  </a:moveTo>
                  <a:lnTo>
                    <a:pt x="296990" y="160083"/>
                  </a:lnTo>
                  <a:lnTo>
                    <a:pt x="0" y="457136"/>
                  </a:lnTo>
                  <a:lnTo>
                    <a:pt x="113221" y="570294"/>
                  </a:lnTo>
                  <a:lnTo>
                    <a:pt x="410211" y="273304"/>
                  </a:lnTo>
                  <a:lnTo>
                    <a:pt x="410211" y="570294"/>
                  </a:lnTo>
                  <a:lnTo>
                    <a:pt x="570294" y="413576"/>
                  </a:lnTo>
                  <a:lnTo>
                    <a:pt x="570294" y="0"/>
                  </a:lnTo>
                  <a:lnTo>
                    <a:pt x="156718" y="0"/>
                  </a:lnTo>
                  <a:lnTo>
                    <a:pt x="0" y="160083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43" name="Google Shape;43;p4"/>
            <p:cNvSpPr/>
            <p:nvPr/>
          </p:nvSpPr>
          <p:spPr>
            <a:xfrm>
              <a:off x="11317478" y="4575683"/>
              <a:ext cx="874521" cy="907097"/>
            </a:xfrm>
            <a:custGeom>
              <a:avLst/>
              <a:gdLst/>
              <a:ahLst/>
              <a:cxnLst/>
              <a:rect l="l" t="t" r="r" b="b"/>
              <a:pathLst>
                <a:path w="874521" h="907097" extrusionOk="0">
                  <a:moveTo>
                    <a:pt x="874522" y="689737"/>
                  </a:moveTo>
                  <a:lnTo>
                    <a:pt x="874522" y="0"/>
                  </a:lnTo>
                  <a:lnTo>
                    <a:pt x="249301" y="0"/>
                  </a:lnTo>
                  <a:lnTo>
                    <a:pt x="0" y="254635"/>
                  </a:lnTo>
                  <a:lnTo>
                    <a:pt x="472440" y="254635"/>
                  </a:lnTo>
                  <a:lnTo>
                    <a:pt x="0" y="727075"/>
                  </a:lnTo>
                  <a:lnTo>
                    <a:pt x="180022" y="907097"/>
                  </a:lnTo>
                  <a:lnTo>
                    <a:pt x="652463" y="434658"/>
                  </a:lnTo>
                  <a:lnTo>
                    <a:pt x="652463" y="907097"/>
                  </a:lnTo>
                  <a:lnTo>
                    <a:pt x="874522" y="689737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44" name="Google Shape;44;p4"/>
            <p:cNvSpPr/>
            <p:nvPr/>
          </p:nvSpPr>
          <p:spPr>
            <a:xfrm>
              <a:off x="11894439" y="2176017"/>
              <a:ext cx="297560" cy="570293"/>
            </a:xfrm>
            <a:custGeom>
              <a:avLst/>
              <a:gdLst/>
              <a:ahLst/>
              <a:cxnLst/>
              <a:rect l="l" t="t" r="r" b="b"/>
              <a:pathLst>
                <a:path w="297560" h="570293" extrusionOk="0">
                  <a:moveTo>
                    <a:pt x="0" y="160084"/>
                  </a:moveTo>
                  <a:lnTo>
                    <a:pt x="297053" y="160084"/>
                  </a:lnTo>
                  <a:lnTo>
                    <a:pt x="0" y="457073"/>
                  </a:lnTo>
                  <a:lnTo>
                    <a:pt x="113220" y="570294"/>
                  </a:lnTo>
                  <a:lnTo>
                    <a:pt x="297561" y="385953"/>
                  </a:lnTo>
                  <a:lnTo>
                    <a:pt x="297561" y="0"/>
                  </a:lnTo>
                  <a:lnTo>
                    <a:pt x="156781" y="0"/>
                  </a:lnTo>
                  <a:lnTo>
                    <a:pt x="0" y="160084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45" name="Google Shape;45;p4"/>
            <p:cNvSpPr/>
            <p:nvPr/>
          </p:nvSpPr>
          <p:spPr>
            <a:xfrm>
              <a:off x="9728263" y="955738"/>
              <a:ext cx="372681" cy="372745"/>
            </a:xfrm>
            <a:custGeom>
              <a:avLst/>
              <a:gdLst/>
              <a:ahLst/>
              <a:cxnLst/>
              <a:rect l="l" t="t" r="r" b="b"/>
              <a:pathLst>
                <a:path w="372681" h="372745" extrusionOk="0">
                  <a:moveTo>
                    <a:pt x="0" y="104648"/>
                  </a:moveTo>
                  <a:lnTo>
                    <a:pt x="194056" y="104648"/>
                  </a:lnTo>
                  <a:lnTo>
                    <a:pt x="0" y="298768"/>
                  </a:lnTo>
                  <a:lnTo>
                    <a:pt x="73914" y="372745"/>
                  </a:lnTo>
                  <a:lnTo>
                    <a:pt x="268033" y="178626"/>
                  </a:lnTo>
                  <a:lnTo>
                    <a:pt x="268033" y="372745"/>
                  </a:lnTo>
                  <a:lnTo>
                    <a:pt x="372681" y="270256"/>
                  </a:lnTo>
                  <a:lnTo>
                    <a:pt x="372681" y="0"/>
                  </a:lnTo>
                  <a:lnTo>
                    <a:pt x="102426" y="0"/>
                  </a:lnTo>
                  <a:lnTo>
                    <a:pt x="0" y="104648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46" name="Google Shape;46;p4"/>
            <p:cNvSpPr/>
            <p:nvPr/>
          </p:nvSpPr>
          <p:spPr>
            <a:xfrm>
              <a:off x="9051543" y="4234053"/>
              <a:ext cx="907098" cy="907097"/>
            </a:xfrm>
            <a:custGeom>
              <a:avLst/>
              <a:gdLst/>
              <a:ahLst/>
              <a:cxnLst/>
              <a:rect l="l" t="t" r="r" b="b"/>
              <a:pathLst>
                <a:path w="907098" h="907097" extrusionOk="0">
                  <a:moveTo>
                    <a:pt x="907098" y="657796"/>
                  </a:moveTo>
                  <a:lnTo>
                    <a:pt x="907098" y="0"/>
                  </a:lnTo>
                  <a:lnTo>
                    <a:pt x="249301" y="0"/>
                  </a:lnTo>
                  <a:lnTo>
                    <a:pt x="0" y="254635"/>
                  </a:lnTo>
                  <a:lnTo>
                    <a:pt x="472440" y="254635"/>
                  </a:lnTo>
                  <a:lnTo>
                    <a:pt x="0" y="727075"/>
                  </a:lnTo>
                  <a:lnTo>
                    <a:pt x="180023" y="907097"/>
                  </a:lnTo>
                  <a:lnTo>
                    <a:pt x="652463" y="434721"/>
                  </a:lnTo>
                  <a:lnTo>
                    <a:pt x="652463" y="907097"/>
                  </a:lnTo>
                  <a:lnTo>
                    <a:pt x="907098" y="657796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47" name="Google Shape;47;p4"/>
            <p:cNvSpPr/>
            <p:nvPr/>
          </p:nvSpPr>
          <p:spPr>
            <a:xfrm>
              <a:off x="10139426" y="0"/>
              <a:ext cx="2052573" cy="2052573"/>
            </a:xfrm>
            <a:custGeom>
              <a:avLst/>
              <a:gdLst/>
              <a:ahLst/>
              <a:cxnLst/>
              <a:rect l="l" t="t" r="r" b="b"/>
              <a:pathLst>
                <a:path w="2052573" h="2052573" extrusionOk="0">
                  <a:moveTo>
                    <a:pt x="1069022" y="576136"/>
                  </a:moveTo>
                  <a:lnTo>
                    <a:pt x="0" y="1645158"/>
                  </a:lnTo>
                  <a:lnTo>
                    <a:pt x="407416" y="2052574"/>
                  </a:lnTo>
                  <a:lnTo>
                    <a:pt x="1476439" y="983552"/>
                  </a:lnTo>
                  <a:lnTo>
                    <a:pt x="1476439" y="2052574"/>
                  </a:lnTo>
                  <a:lnTo>
                    <a:pt x="2052574" y="1488440"/>
                  </a:lnTo>
                  <a:lnTo>
                    <a:pt x="2052574" y="0"/>
                  </a:lnTo>
                  <a:lnTo>
                    <a:pt x="564134" y="0"/>
                  </a:lnTo>
                  <a:lnTo>
                    <a:pt x="0" y="576136"/>
                  </a:lnTo>
                  <a:lnTo>
                    <a:pt x="1069022" y="576136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48" name="Google Shape;48;p4"/>
            <p:cNvSpPr/>
            <p:nvPr/>
          </p:nvSpPr>
          <p:spPr>
            <a:xfrm>
              <a:off x="11839575" y="3815651"/>
              <a:ext cx="352425" cy="372745"/>
            </a:xfrm>
            <a:custGeom>
              <a:avLst/>
              <a:gdLst/>
              <a:ahLst/>
              <a:cxnLst/>
              <a:rect l="l" t="t" r="r" b="b"/>
              <a:pathLst>
                <a:path w="352425" h="372745" extrusionOk="0">
                  <a:moveTo>
                    <a:pt x="73978" y="372745"/>
                  </a:moveTo>
                  <a:lnTo>
                    <a:pt x="268097" y="178626"/>
                  </a:lnTo>
                  <a:lnTo>
                    <a:pt x="268097" y="372745"/>
                  </a:lnTo>
                  <a:lnTo>
                    <a:pt x="352425" y="290132"/>
                  </a:lnTo>
                  <a:lnTo>
                    <a:pt x="352425" y="0"/>
                  </a:lnTo>
                  <a:lnTo>
                    <a:pt x="102426" y="0"/>
                  </a:lnTo>
                  <a:lnTo>
                    <a:pt x="0" y="104648"/>
                  </a:lnTo>
                  <a:lnTo>
                    <a:pt x="194119" y="104648"/>
                  </a:lnTo>
                  <a:lnTo>
                    <a:pt x="0" y="298767"/>
                  </a:lnTo>
                  <a:lnTo>
                    <a:pt x="73978" y="372745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49" name="Google Shape;49;p4"/>
            <p:cNvSpPr/>
            <p:nvPr/>
          </p:nvSpPr>
          <p:spPr>
            <a:xfrm>
              <a:off x="8979661" y="1889632"/>
              <a:ext cx="372681" cy="372681"/>
            </a:xfrm>
            <a:custGeom>
              <a:avLst/>
              <a:gdLst/>
              <a:ahLst/>
              <a:cxnLst/>
              <a:rect l="l" t="t" r="r" b="b"/>
              <a:pathLst>
                <a:path w="372681" h="372681" extrusionOk="0">
                  <a:moveTo>
                    <a:pt x="372682" y="270256"/>
                  </a:moveTo>
                  <a:lnTo>
                    <a:pt x="372682" y="0"/>
                  </a:lnTo>
                  <a:lnTo>
                    <a:pt x="102426" y="0"/>
                  </a:lnTo>
                  <a:lnTo>
                    <a:pt x="0" y="104585"/>
                  </a:lnTo>
                  <a:lnTo>
                    <a:pt x="194119" y="104585"/>
                  </a:lnTo>
                  <a:lnTo>
                    <a:pt x="0" y="298704"/>
                  </a:lnTo>
                  <a:lnTo>
                    <a:pt x="73978" y="372682"/>
                  </a:lnTo>
                  <a:lnTo>
                    <a:pt x="268097" y="178562"/>
                  </a:lnTo>
                  <a:lnTo>
                    <a:pt x="268097" y="372682"/>
                  </a:lnTo>
                  <a:lnTo>
                    <a:pt x="372682" y="270256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50" name="Google Shape;50;p4"/>
            <p:cNvSpPr/>
            <p:nvPr/>
          </p:nvSpPr>
          <p:spPr>
            <a:xfrm>
              <a:off x="8690991" y="2678810"/>
              <a:ext cx="907160" cy="907097"/>
            </a:xfrm>
            <a:custGeom>
              <a:avLst/>
              <a:gdLst/>
              <a:ahLst/>
              <a:cxnLst/>
              <a:rect l="l" t="t" r="r" b="b"/>
              <a:pathLst>
                <a:path w="907160" h="907097" extrusionOk="0">
                  <a:moveTo>
                    <a:pt x="180086" y="907098"/>
                  </a:moveTo>
                  <a:lnTo>
                    <a:pt x="652526" y="434658"/>
                  </a:lnTo>
                  <a:lnTo>
                    <a:pt x="652526" y="907098"/>
                  </a:lnTo>
                  <a:lnTo>
                    <a:pt x="907161" y="657797"/>
                  </a:lnTo>
                  <a:lnTo>
                    <a:pt x="907161" y="0"/>
                  </a:lnTo>
                  <a:lnTo>
                    <a:pt x="249365" y="0"/>
                  </a:lnTo>
                  <a:lnTo>
                    <a:pt x="0" y="254635"/>
                  </a:lnTo>
                  <a:lnTo>
                    <a:pt x="472440" y="254635"/>
                  </a:lnTo>
                  <a:lnTo>
                    <a:pt x="0" y="727075"/>
                  </a:lnTo>
                  <a:lnTo>
                    <a:pt x="180086" y="907098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51" name="Google Shape;51;p4"/>
            <p:cNvSpPr/>
            <p:nvPr/>
          </p:nvSpPr>
          <p:spPr>
            <a:xfrm>
              <a:off x="8690991" y="962215"/>
              <a:ext cx="570293" cy="570293"/>
            </a:xfrm>
            <a:custGeom>
              <a:avLst/>
              <a:gdLst/>
              <a:ahLst/>
              <a:cxnLst/>
              <a:rect l="l" t="t" r="r" b="b"/>
              <a:pathLst>
                <a:path w="570293" h="570293" extrusionOk="0">
                  <a:moveTo>
                    <a:pt x="113220" y="570294"/>
                  </a:moveTo>
                  <a:lnTo>
                    <a:pt x="410210" y="273241"/>
                  </a:lnTo>
                  <a:lnTo>
                    <a:pt x="410210" y="570294"/>
                  </a:lnTo>
                  <a:lnTo>
                    <a:pt x="570293" y="413512"/>
                  </a:lnTo>
                  <a:lnTo>
                    <a:pt x="570293" y="0"/>
                  </a:lnTo>
                  <a:lnTo>
                    <a:pt x="156781" y="0"/>
                  </a:lnTo>
                  <a:lnTo>
                    <a:pt x="0" y="160084"/>
                  </a:lnTo>
                  <a:lnTo>
                    <a:pt x="297052" y="160084"/>
                  </a:lnTo>
                  <a:lnTo>
                    <a:pt x="0" y="457073"/>
                  </a:lnTo>
                  <a:lnTo>
                    <a:pt x="113220" y="570294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</p:grpSp>
      <p:sp>
        <p:nvSpPr>
          <p:cNvPr id="52" name="Google Shape;52;p4"/>
          <p:cNvSpPr txBox="1"/>
          <p:nvPr>
            <p:ph type="body" idx="1"/>
          </p:nvPr>
        </p:nvSpPr>
        <p:spPr>
          <a:xfrm>
            <a:off x="855300" y="1093650"/>
            <a:ext cx="6476100" cy="3057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450850" rtl="0">
              <a:spcBef>
                <a:spcPts val="0"/>
              </a:spcBef>
              <a:spcAft>
                <a:spcPts val="0"/>
              </a:spcAft>
              <a:buSzPts val="3500"/>
              <a:buChar char="➔"/>
              <a:defRPr sz="3500"/>
            </a:lvl1pPr>
            <a:lvl2pPr marL="914400" lvl="1" indent="-450850" rtl="0">
              <a:spcBef>
                <a:spcPts val="800"/>
              </a:spcBef>
              <a:spcAft>
                <a:spcPts val="0"/>
              </a:spcAft>
              <a:buSzPts val="3500"/>
              <a:buChar char="⇾"/>
              <a:defRPr sz="3500"/>
            </a:lvl2pPr>
            <a:lvl3pPr marL="1371600" lvl="2" indent="-450850" rtl="0">
              <a:spcBef>
                <a:spcPts val="800"/>
              </a:spcBef>
              <a:spcAft>
                <a:spcPts val="0"/>
              </a:spcAft>
              <a:buSzPts val="3500"/>
              <a:buChar char="■"/>
              <a:defRPr sz="3500"/>
            </a:lvl3pPr>
            <a:lvl4pPr marL="1828800" lvl="3" indent="-450850" rtl="0">
              <a:spcBef>
                <a:spcPts val="800"/>
              </a:spcBef>
              <a:spcAft>
                <a:spcPts val="0"/>
              </a:spcAft>
              <a:buSzPts val="3500"/>
              <a:buChar char="●"/>
              <a:defRPr sz="3500"/>
            </a:lvl4pPr>
            <a:lvl5pPr marL="2286000" lvl="4" indent="-450850" rtl="0">
              <a:spcBef>
                <a:spcPts val="800"/>
              </a:spcBef>
              <a:spcAft>
                <a:spcPts val="0"/>
              </a:spcAft>
              <a:buSzPts val="3500"/>
              <a:buChar char="○"/>
              <a:defRPr sz="3500"/>
            </a:lvl5pPr>
            <a:lvl6pPr marL="2743200" lvl="5" indent="-450850" rtl="0">
              <a:spcBef>
                <a:spcPts val="800"/>
              </a:spcBef>
              <a:spcAft>
                <a:spcPts val="0"/>
              </a:spcAft>
              <a:buSzPts val="3500"/>
              <a:buChar char="■"/>
              <a:defRPr sz="3500"/>
            </a:lvl6pPr>
            <a:lvl7pPr marL="3200400" lvl="6" indent="-450850" rtl="0">
              <a:spcBef>
                <a:spcPts val="800"/>
              </a:spcBef>
              <a:spcAft>
                <a:spcPts val="0"/>
              </a:spcAft>
              <a:buSzPts val="3500"/>
              <a:buChar char="●"/>
              <a:defRPr sz="3500"/>
            </a:lvl7pPr>
            <a:lvl8pPr marL="3657600" lvl="7" indent="-450850" rtl="0">
              <a:spcBef>
                <a:spcPts val="800"/>
              </a:spcBef>
              <a:spcAft>
                <a:spcPts val="0"/>
              </a:spcAft>
              <a:buSzPts val="3500"/>
              <a:buChar char="○"/>
              <a:defRPr sz="3500"/>
            </a:lvl8pPr>
            <a:lvl9pPr marL="4114800" lvl="8" indent="-450850" rtl="0">
              <a:spcBef>
                <a:spcPts val="800"/>
              </a:spcBef>
              <a:spcAft>
                <a:spcPts val="800"/>
              </a:spcAft>
              <a:buSzPts val="3500"/>
              <a:buChar char="■"/>
              <a:defRPr sz="3500"/>
            </a:lvl9pPr>
          </a:lstStyle>
          <a:p/>
        </p:txBody>
      </p:sp>
      <p:sp>
        <p:nvSpPr>
          <p:cNvPr id="53" name="Google Shape;53;p4"/>
          <p:cNvSpPr txBox="1"/>
          <p:nvPr/>
        </p:nvSpPr>
        <p:spPr>
          <a:xfrm>
            <a:off x="324225" y="855550"/>
            <a:ext cx="654900" cy="65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9600">
                <a:latin typeface="Spartan"/>
                <a:ea typeface="Spartan"/>
                <a:cs typeface="Spartan"/>
                <a:sym typeface="Spartan"/>
              </a:rPr>
              <a:t>“</a:t>
            </a:r>
            <a:endParaRPr sz="9600">
              <a:latin typeface="Spartan"/>
              <a:ea typeface="Spartan"/>
              <a:cs typeface="Spartan"/>
              <a:sym typeface="Spartan"/>
            </a:endParaRPr>
          </a:p>
        </p:txBody>
      </p:sp>
      <p:sp>
        <p:nvSpPr>
          <p:cNvPr id="54" name="Google Shape;54;p4"/>
          <p:cNvSpPr txBox="1"/>
          <p:nvPr>
            <p:ph type="sldNum" idx="12"/>
          </p:nvPr>
        </p:nvSpPr>
        <p:spPr>
          <a:xfrm>
            <a:off x="8480584" y="47498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matchingName="Title + 1 column">
  <p:cSld name="TITLE_AND_BODY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5"/>
          <p:cNvSpPr/>
          <p:nvPr/>
        </p:nvSpPr>
        <p:spPr>
          <a:xfrm>
            <a:off x="3096674" y="0"/>
            <a:ext cx="6047327" cy="5135737"/>
          </a:xfrm>
          <a:custGeom>
            <a:avLst/>
            <a:gdLst/>
            <a:ahLst/>
            <a:cxnLst/>
            <a:rect l="l" t="t" r="r" b="b"/>
            <a:pathLst>
              <a:path w="8063103" h="6847649" extrusionOk="0">
                <a:moveTo>
                  <a:pt x="3697478" y="0"/>
                </a:moveTo>
                <a:lnTo>
                  <a:pt x="2042795" y="1689926"/>
                </a:lnTo>
                <a:lnTo>
                  <a:pt x="5178235" y="1689926"/>
                </a:lnTo>
                <a:lnTo>
                  <a:pt x="0" y="6847650"/>
                </a:lnTo>
                <a:lnTo>
                  <a:pt x="2412429" y="6847650"/>
                </a:lnTo>
                <a:lnTo>
                  <a:pt x="6373178" y="2884869"/>
                </a:lnTo>
                <a:lnTo>
                  <a:pt x="6373178" y="6020308"/>
                </a:lnTo>
                <a:lnTo>
                  <a:pt x="8063103" y="4365625"/>
                </a:lnTo>
                <a:lnTo>
                  <a:pt x="8063103" y="0"/>
                </a:lnTo>
                <a:lnTo>
                  <a:pt x="3697478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57" name="Google Shape;57;p5"/>
          <p:cNvSpPr txBox="1"/>
          <p:nvPr>
            <p:ph type="title"/>
          </p:nvPr>
        </p:nvSpPr>
        <p:spPr>
          <a:xfrm>
            <a:off x="855300" y="865850"/>
            <a:ext cx="6120000" cy="502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58" name="Google Shape;58;p5"/>
          <p:cNvSpPr txBox="1"/>
          <p:nvPr>
            <p:ph type="body" idx="1"/>
          </p:nvPr>
        </p:nvSpPr>
        <p:spPr>
          <a:xfrm>
            <a:off x="855300" y="1755980"/>
            <a:ext cx="6120000" cy="26319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55600" rtl="0">
              <a:spcBef>
                <a:spcPts val="0"/>
              </a:spcBef>
              <a:spcAft>
                <a:spcPts val="0"/>
              </a:spcAft>
              <a:buSzPts val="2000"/>
              <a:buChar char="➔"/>
              <a:defRPr/>
            </a:lvl1pPr>
            <a:lvl2pPr marL="914400" lvl="1" indent="-355600" rtl="0">
              <a:spcBef>
                <a:spcPts val="800"/>
              </a:spcBef>
              <a:spcAft>
                <a:spcPts val="0"/>
              </a:spcAft>
              <a:buSzPts val="2000"/>
              <a:buChar char="⇾"/>
              <a:defRPr/>
            </a:lvl2pPr>
            <a:lvl3pPr marL="1371600" lvl="2" indent="-355600" rtl="0">
              <a:spcBef>
                <a:spcPts val="800"/>
              </a:spcBef>
              <a:spcAft>
                <a:spcPts val="0"/>
              </a:spcAft>
              <a:buSzPts val="2000"/>
              <a:buChar char="■"/>
              <a:defRPr/>
            </a:lvl3pPr>
            <a:lvl4pPr marL="1828800" lvl="3" indent="-355600" rtl="0">
              <a:spcBef>
                <a:spcPts val="800"/>
              </a:spcBef>
              <a:spcAft>
                <a:spcPts val="0"/>
              </a:spcAft>
              <a:buSzPts val="2000"/>
              <a:buChar char="●"/>
              <a:defRPr/>
            </a:lvl4pPr>
            <a:lvl5pPr marL="2286000" lvl="4" indent="-355600" rtl="0">
              <a:spcBef>
                <a:spcPts val="800"/>
              </a:spcBef>
              <a:spcAft>
                <a:spcPts val="0"/>
              </a:spcAft>
              <a:buSzPts val="2000"/>
              <a:buChar char="○"/>
              <a:defRPr/>
            </a:lvl5pPr>
            <a:lvl6pPr marL="2743200" lvl="5" indent="-355600" rtl="0">
              <a:spcBef>
                <a:spcPts val="800"/>
              </a:spcBef>
              <a:spcAft>
                <a:spcPts val="0"/>
              </a:spcAft>
              <a:buSzPts val="2000"/>
              <a:buChar char="■"/>
              <a:defRPr/>
            </a:lvl6pPr>
            <a:lvl7pPr marL="3200400" lvl="6" indent="-355600" rtl="0">
              <a:spcBef>
                <a:spcPts val="800"/>
              </a:spcBef>
              <a:spcAft>
                <a:spcPts val="0"/>
              </a:spcAft>
              <a:buSzPts val="2000"/>
              <a:buChar char="●"/>
              <a:defRPr/>
            </a:lvl7pPr>
            <a:lvl8pPr marL="3657600" lvl="7" indent="-355600" rtl="0">
              <a:spcBef>
                <a:spcPts val="800"/>
              </a:spcBef>
              <a:spcAft>
                <a:spcPts val="0"/>
              </a:spcAft>
              <a:buSzPts val="2000"/>
              <a:buChar char="○"/>
              <a:defRPr/>
            </a:lvl8pPr>
            <a:lvl9pPr marL="4114800" lvl="8" indent="-355600" rtl="0">
              <a:spcBef>
                <a:spcPts val="800"/>
              </a:spcBef>
              <a:spcAft>
                <a:spcPts val="800"/>
              </a:spcAft>
              <a:buSzPts val="2000"/>
              <a:buChar char="■"/>
              <a:defRPr/>
            </a:lvl9pPr>
          </a:lstStyle>
          <a:p/>
        </p:txBody>
      </p:sp>
      <p:sp>
        <p:nvSpPr>
          <p:cNvPr id="59" name="Google Shape;59;p5"/>
          <p:cNvSpPr txBox="1"/>
          <p:nvPr>
            <p:ph type="sldNum" idx="12"/>
          </p:nvPr>
        </p:nvSpPr>
        <p:spPr>
          <a:xfrm>
            <a:off x="8480584" y="47498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 matchingName="Title + 2 columns">
  <p:cSld name="TITLE_AND_TWO_COLUMNS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6"/>
          <p:cNvSpPr/>
          <p:nvPr/>
        </p:nvSpPr>
        <p:spPr>
          <a:xfrm>
            <a:off x="3096674" y="0"/>
            <a:ext cx="6047327" cy="5135737"/>
          </a:xfrm>
          <a:custGeom>
            <a:avLst/>
            <a:gdLst/>
            <a:ahLst/>
            <a:cxnLst/>
            <a:rect l="l" t="t" r="r" b="b"/>
            <a:pathLst>
              <a:path w="8063103" h="6847649" extrusionOk="0">
                <a:moveTo>
                  <a:pt x="3697478" y="0"/>
                </a:moveTo>
                <a:lnTo>
                  <a:pt x="2042795" y="1689926"/>
                </a:lnTo>
                <a:lnTo>
                  <a:pt x="5178235" y="1689926"/>
                </a:lnTo>
                <a:lnTo>
                  <a:pt x="0" y="6847650"/>
                </a:lnTo>
                <a:lnTo>
                  <a:pt x="2412429" y="6847650"/>
                </a:lnTo>
                <a:lnTo>
                  <a:pt x="6373178" y="2884869"/>
                </a:lnTo>
                <a:lnTo>
                  <a:pt x="6373178" y="6020308"/>
                </a:lnTo>
                <a:lnTo>
                  <a:pt x="8063103" y="4365625"/>
                </a:lnTo>
                <a:lnTo>
                  <a:pt x="8063103" y="0"/>
                </a:lnTo>
                <a:lnTo>
                  <a:pt x="3697478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62" name="Google Shape;62;p6"/>
          <p:cNvSpPr txBox="1"/>
          <p:nvPr>
            <p:ph type="title"/>
          </p:nvPr>
        </p:nvSpPr>
        <p:spPr>
          <a:xfrm>
            <a:off x="855300" y="865850"/>
            <a:ext cx="6120000" cy="502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63" name="Google Shape;63;p6"/>
          <p:cNvSpPr txBox="1"/>
          <p:nvPr>
            <p:ph type="body" idx="1"/>
          </p:nvPr>
        </p:nvSpPr>
        <p:spPr>
          <a:xfrm>
            <a:off x="855275" y="1755975"/>
            <a:ext cx="2859300" cy="3016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 rtl="0">
              <a:spcBef>
                <a:spcPts val="0"/>
              </a:spcBef>
              <a:spcAft>
                <a:spcPts val="0"/>
              </a:spcAft>
              <a:buSzPts val="1800"/>
              <a:buChar char="➔"/>
              <a:defRPr sz="1800"/>
            </a:lvl1pPr>
            <a:lvl2pPr marL="914400" lvl="1" indent="-342900" rtl="0">
              <a:spcBef>
                <a:spcPts val="800"/>
              </a:spcBef>
              <a:spcAft>
                <a:spcPts val="0"/>
              </a:spcAft>
              <a:buSzPts val="1800"/>
              <a:buChar char="⇾"/>
              <a:defRPr sz="1800"/>
            </a:lvl2pPr>
            <a:lvl3pPr marL="1371600" lvl="2" indent="-342900" rtl="0">
              <a:spcBef>
                <a:spcPts val="800"/>
              </a:spcBef>
              <a:spcAft>
                <a:spcPts val="0"/>
              </a:spcAft>
              <a:buSzPts val="1800"/>
              <a:buChar char="■"/>
              <a:defRPr sz="1800"/>
            </a:lvl3pPr>
            <a:lvl4pPr marL="1828800" lvl="3" indent="-342900" rtl="0">
              <a:spcBef>
                <a:spcPts val="80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 rtl="0">
              <a:spcBef>
                <a:spcPts val="80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80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80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80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800"/>
              </a:spcBef>
              <a:spcAft>
                <a:spcPts val="800"/>
              </a:spcAft>
              <a:buSzPts val="1800"/>
              <a:buChar char="■"/>
              <a:defRPr sz="1800"/>
            </a:lvl9pPr>
          </a:lstStyle>
          <a:p/>
        </p:txBody>
      </p:sp>
      <p:sp>
        <p:nvSpPr>
          <p:cNvPr id="64" name="Google Shape;64;p6"/>
          <p:cNvSpPr txBox="1"/>
          <p:nvPr>
            <p:ph type="body" idx="2"/>
          </p:nvPr>
        </p:nvSpPr>
        <p:spPr>
          <a:xfrm>
            <a:off x="4115843" y="1755975"/>
            <a:ext cx="2859300" cy="3016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 rtl="0">
              <a:spcBef>
                <a:spcPts val="0"/>
              </a:spcBef>
              <a:spcAft>
                <a:spcPts val="0"/>
              </a:spcAft>
              <a:buSzPts val="1800"/>
              <a:buChar char="➔"/>
              <a:defRPr sz="1800"/>
            </a:lvl1pPr>
            <a:lvl2pPr marL="914400" lvl="1" indent="-342900" rtl="0">
              <a:spcBef>
                <a:spcPts val="800"/>
              </a:spcBef>
              <a:spcAft>
                <a:spcPts val="0"/>
              </a:spcAft>
              <a:buSzPts val="1800"/>
              <a:buChar char="⇾"/>
              <a:defRPr sz="1800"/>
            </a:lvl2pPr>
            <a:lvl3pPr marL="1371600" lvl="2" indent="-342900" rtl="0">
              <a:spcBef>
                <a:spcPts val="800"/>
              </a:spcBef>
              <a:spcAft>
                <a:spcPts val="0"/>
              </a:spcAft>
              <a:buSzPts val="1800"/>
              <a:buChar char="■"/>
              <a:defRPr sz="1800"/>
            </a:lvl3pPr>
            <a:lvl4pPr marL="1828800" lvl="3" indent="-342900" rtl="0">
              <a:spcBef>
                <a:spcPts val="80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 rtl="0">
              <a:spcBef>
                <a:spcPts val="80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80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80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80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800"/>
              </a:spcBef>
              <a:spcAft>
                <a:spcPts val="800"/>
              </a:spcAft>
              <a:buSzPts val="1800"/>
              <a:buChar char="■"/>
              <a:defRPr sz="1800"/>
            </a:lvl9pPr>
          </a:lstStyle>
          <a:p/>
        </p:txBody>
      </p:sp>
      <p:sp>
        <p:nvSpPr>
          <p:cNvPr id="65" name="Google Shape;65;p6"/>
          <p:cNvSpPr txBox="1"/>
          <p:nvPr>
            <p:ph type="sldNum" idx="12"/>
          </p:nvPr>
        </p:nvSpPr>
        <p:spPr>
          <a:xfrm>
            <a:off x="8480584" y="47498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_AND_TWO_COLUMNS_1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7"/>
          <p:cNvSpPr/>
          <p:nvPr/>
        </p:nvSpPr>
        <p:spPr>
          <a:xfrm>
            <a:off x="3096674" y="0"/>
            <a:ext cx="6047327" cy="5135737"/>
          </a:xfrm>
          <a:custGeom>
            <a:avLst/>
            <a:gdLst/>
            <a:ahLst/>
            <a:cxnLst/>
            <a:rect l="l" t="t" r="r" b="b"/>
            <a:pathLst>
              <a:path w="8063103" h="6847649" extrusionOk="0">
                <a:moveTo>
                  <a:pt x="3697478" y="0"/>
                </a:moveTo>
                <a:lnTo>
                  <a:pt x="2042795" y="1689926"/>
                </a:lnTo>
                <a:lnTo>
                  <a:pt x="5178235" y="1689926"/>
                </a:lnTo>
                <a:lnTo>
                  <a:pt x="0" y="6847650"/>
                </a:lnTo>
                <a:lnTo>
                  <a:pt x="2412429" y="6847650"/>
                </a:lnTo>
                <a:lnTo>
                  <a:pt x="6373178" y="2884869"/>
                </a:lnTo>
                <a:lnTo>
                  <a:pt x="6373178" y="6020308"/>
                </a:lnTo>
                <a:lnTo>
                  <a:pt x="8063103" y="4365625"/>
                </a:lnTo>
                <a:lnTo>
                  <a:pt x="8063103" y="0"/>
                </a:lnTo>
                <a:lnTo>
                  <a:pt x="3697478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68" name="Google Shape;68;p7"/>
          <p:cNvSpPr txBox="1"/>
          <p:nvPr>
            <p:ph type="title"/>
          </p:nvPr>
        </p:nvSpPr>
        <p:spPr>
          <a:xfrm>
            <a:off x="855300" y="865850"/>
            <a:ext cx="7433400" cy="502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69" name="Google Shape;69;p7"/>
          <p:cNvSpPr txBox="1"/>
          <p:nvPr>
            <p:ph type="body" idx="1"/>
          </p:nvPr>
        </p:nvSpPr>
        <p:spPr>
          <a:xfrm>
            <a:off x="855300" y="1755975"/>
            <a:ext cx="2315700" cy="3016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30200" rtl="0">
              <a:spcBef>
                <a:spcPts val="0"/>
              </a:spcBef>
              <a:spcAft>
                <a:spcPts val="0"/>
              </a:spcAft>
              <a:buSzPts val="1600"/>
              <a:buChar char="➔"/>
              <a:defRPr sz="1600"/>
            </a:lvl1pPr>
            <a:lvl2pPr marL="914400" lvl="1" indent="-330200" rtl="0">
              <a:spcBef>
                <a:spcPts val="800"/>
              </a:spcBef>
              <a:spcAft>
                <a:spcPts val="0"/>
              </a:spcAft>
              <a:buSzPts val="1600"/>
              <a:buChar char="⇾"/>
              <a:defRPr sz="1600"/>
            </a:lvl2pPr>
            <a:lvl3pPr marL="1371600" lvl="2" indent="-330200" rtl="0">
              <a:spcBef>
                <a:spcPts val="80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800" lvl="3" indent="-330200" rtl="0">
              <a:spcBef>
                <a:spcPts val="80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 rtl="0">
              <a:spcBef>
                <a:spcPts val="80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 rtl="0">
              <a:spcBef>
                <a:spcPts val="80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 rtl="0">
              <a:spcBef>
                <a:spcPts val="80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 rtl="0">
              <a:spcBef>
                <a:spcPts val="80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 rtl="0">
              <a:spcBef>
                <a:spcPts val="800"/>
              </a:spcBef>
              <a:spcAft>
                <a:spcPts val="800"/>
              </a:spcAft>
              <a:buSzPts val="1600"/>
              <a:buChar char="■"/>
              <a:defRPr sz="1600"/>
            </a:lvl9pPr>
          </a:lstStyle>
          <a:p/>
        </p:txBody>
      </p:sp>
      <p:sp>
        <p:nvSpPr>
          <p:cNvPr id="70" name="Google Shape;70;p7"/>
          <p:cNvSpPr txBox="1"/>
          <p:nvPr>
            <p:ph type="body" idx="2"/>
          </p:nvPr>
        </p:nvSpPr>
        <p:spPr>
          <a:xfrm>
            <a:off x="3414199" y="1755975"/>
            <a:ext cx="2315700" cy="3016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30200" rtl="0">
              <a:spcBef>
                <a:spcPts val="0"/>
              </a:spcBef>
              <a:spcAft>
                <a:spcPts val="0"/>
              </a:spcAft>
              <a:buSzPts val="1600"/>
              <a:buChar char="➔"/>
              <a:defRPr sz="1600"/>
            </a:lvl1pPr>
            <a:lvl2pPr marL="914400" lvl="1" indent="-330200" rtl="0">
              <a:spcBef>
                <a:spcPts val="800"/>
              </a:spcBef>
              <a:spcAft>
                <a:spcPts val="0"/>
              </a:spcAft>
              <a:buSzPts val="1600"/>
              <a:buChar char="⇾"/>
              <a:defRPr sz="1600"/>
            </a:lvl2pPr>
            <a:lvl3pPr marL="1371600" lvl="2" indent="-330200" rtl="0">
              <a:spcBef>
                <a:spcPts val="80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800" lvl="3" indent="-330200" rtl="0">
              <a:spcBef>
                <a:spcPts val="80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 rtl="0">
              <a:spcBef>
                <a:spcPts val="80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 rtl="0">
              <a:spcBef>
                <a:spcPts val="80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 rtl="0">
              <a:spcBef>
                <a:spcPts val="80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 rtl="0">
              <a:spcBef>
                <a:spcPts val="80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 rtl="0">
              <a:spcBef>
                <a:spcPts val="800"/>
              </a:spcBef>
              <a:spcAft>
                <a:spcPts val="800"/>
              </a:spcAft>
              <a:buSzPts val="1600"/>
              <a:buChar char="■"/>
              <a:defRPr sz="1600"/>
            </a:lvl9pPr>
          </a:lstStyle>
          <a:p/>
        </p:txBody>
      </p:sp>
      <p:sp>
        <p:nvSpPr>
          <p:cNvPr id="71" name="Google Shape;71;p7"/>
          <p:cNvSpPr txBox="1"/>
          <p:nvPr>
            <p:ph type="body" idx="3"/>
          </p:nvPr>
        </p:nvSpPr>
        <p:spPr>
          <a:xfrm>
            <a:off x="5973097" y="1755975"/>
            <a:ext cx="2315700" cy="3016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30200" rtl="0">
              <a:spcBef>
                <a:spcPts val="0"/>
              </a:spcBef>
              <a:spcAft>
                <a:spcPts val="0"/>
              </a:spcAft>
              <a:buSzPts val="1600"/>
              <a:buChar char="➔"/>
              <a:defRPr sz="1600"/>
            </a:lvl1pPr>
            <a:lvl2pPr marL="914400" lvl="1" indent="-330200" rtl="0">
              <a:spcBef>
                <a:spcPts val="800"/>
              </a:spcBef>
              <a:spcAft>
                <a:spcPts val="0"/>
              </a:spcAft>
              <a:buSzPts val="1600"/>
              <a:buChar char="⇾"/>
              <a:defRPr sz="1600"/>
            </a:lvl2pPr>
            <a:lvl3pPr marL="1371600" lvl="2" indent="-330200" rtl="0">
              <a:spcBef>
                <a:spcPts val="80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800" lvl="3" indent="-330200" rtl="0">
              <a:spcBef>
                <a:spcPts val="80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 rtl="0">
              <a:spcBef>
                <a:spcPts val="80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 rtl="0">
              <a:spcBef>
                <a:spcPts val="80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 rtl="0">
              <a:spcBef>
                <a:spcPts val="80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 rtl="0">
              <a:spcBef>
                <a:spcPts val="80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 rtl="0">
              <a:spcBef>
                <a:spcPts val="800"/>
              </a:spcBef>
              <a:spcAft>
                <a:spcPts val="800"/>
              </a:spcAft>
              <a:buSzPts val="1600"/>
              <a:buChar char="■"/>
              <a:defRPr sz="1600"/>
            </a:lvl9pPr>
          </a:lstStyle>
          <a:p/>
        </p:txBody>
      </p:sp>
      <p:sp>
        <p:nvSpPr>
          <p:cNvPr id="72" name="Google Shape;72;p7"/>
          <p:cNvSpPr txBox="1"/>
          <p:nvPr>
            <p:ph type="sldNum" idx="12"/>
          </p:nvPr>
        </p:nvSpPr>
        <p:spPr>
          <a:xfrm>
            <a:off x="8480584" y="47498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matchingName="Title only">
  <p:cSld name="TITLE_ONLY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8"/>
          <p:cNvSpPr/>
          <p:nvPr/>
        </p:nvSpPr>
        <p:spPr>
          <a:xfrm>
            <a:off x="3096674" y="0"/>
            <a:ext cx="6047327" cy="5135737"/>
          </a:xfrm>
          <a:custGeom>
            <a:avLst/>
            <a:gdLst/>
            <a:ahLst/>
            <a:cxnLst/>
            <a:rect l="l" t="t" r="r" b="b"/>
            <a:pathLst>
              <a:path w="8063103" h="6847649" extrusionOk="0">
                <a:moveTo>
                  <a:pt x="3697478" y="0"/>
                </a:moveTo>
                <a:lnTo>
                  <a:pt x="2042795" y="1689926"/>
                </a:lnTo>
                <a:lnTo>
                  <a:pt x="5178235" y="1689926"/>
                </a:lnTo>
                <a:lnTo>
                  <a:pt x="0" y="6847650"/>
                </a:lnTo>
                <a:lnTo>
                  <a:pt x="2412429" y="6847650"/>
                </a:lnTo>
                <a:lnTo>
                  <a:pt x="6373178" y="2884869"/>
                </a:lnTo>
                <a:lnTo>
                  <a:pt x="6373178" y="6020308"/>
                </a:lnTo>
                <a:lnTo>
                  <a:pt x="8063103" y="4365625"/>
                </a:lnTo>
                <a:lnTo>
                  <a:pt x="8063103" y="0"/>
                </a:lnTo>
                <a:lnTo>
                  <a:pt x="3697478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75" name="Google Shape;75;p8"/>
          <p:cNvSpPr txBox="1"/>
          <p:nvPr>
            <p:ph type="title"/>
          </p:nvPr>
        </p:nvSpPr>
        <p:spPr>
          <a:xfrm>
            <a:off x="855300" y="865850"/>
            <a:ext cx="6120000" cy="502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76" name="Google Shape;76;p8"/>
          <p:cNvSpPr txBox="1"/>
          <p:nvPr>
            <p:ph type="sldNum" idx="12"/>
          </p:nvPr>
        </p:nvSpPr>
        <p:spPr>
          <a:xfrm>
            <a:off x="8480584" y="47498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8" name="Google Shape;78;p9"/>
          <p:cNvGrpSpPr/>
          <p:nvPr/>
        </p:nvGrpSpPr>
        <p:grpSpPr>
          <a:xfrm>
            <a:off x="6518212" y="0"/>
            <a:ext cx="2625757" cy="5143499"/>
            <a:chOff x="8690991" y="0"/>
            <a:chExt cx="3501009" cy="6857999"/>
          </a:xfrm>
        </p:grpSpPr>
        <p:sp>
          <p:nvSpPr>
            <p:cNvPr id="79" name="Google Shape;79;p9"/>
            <p:cNvSpPr/>
            <p:nvPr/>
          </p:nvSpPr>
          <p:spPr>
            <a:xfrm>
              <a:off x="10778807" y="5635180"/>
              <a:ext cx="372681" cy="372745"/>
            </a:xfrm>
            <a:custGeom>
              <a:avLst/>
              <a:gdLst/>
              <a:ahLst/>
              <a:cxnLst/>
              <a:rect l="l" t="t" r="r" b="b"/>
              <a:pathLst>
                <a:path w="372681" h="372745" extrusionOk="0">
                  <a:moveTo>
                    <a:pt x="372682" y="270256"/>
                  </a:moveTo>
                  <a:lnTo>
                    <a:pt x="372682" y="0"/>
                  </a:lnTo>
                  <a:lnTo>
                    <a:pt x="102426" y="0"/>
                  </a:lnTo>
                  <a:lnTo>
                    <a:pt x="0" y="104648"/>
                  </a:lnTo>
                  <a:lnTo>
                    <a:pt x="194120" y="104648"/>
                  </a:lnTo>
                  <a:lnTo>
                    <a:pt x="0" y="298767"/>
                  </a:lnTo>
                  <a:lnTo>
                    <a:pt x="73978" y="372745"/>
                  </a:lnTo>
                  <a:lnTo>
                    <a:pt x="268098" y="178626"/>
                  </a:lnTo>
                  <a:lnTo>
                    <a:pt x="268098" y="372745"/>
                  </a:lnTo>
                  <a:lnTo>
                    <a:pt x="372682" y="270256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80" name="Google Shape;80;p9"/>
            <p:cNvSpPr/>
            <p:nvPr/>
          </p:nvSpPr>
          <p:spPr>
            <a:xfrm>
              <a:off x="11269726" y="6007290"/>
              <a:ext cx="570293" cy="570293"/>
            </a:xfrm>
            <a:custGeom>
              <a:avLst/>
              <a:gdLst/>
              <a:ahLst/>
              <a:cxnLst/>
              <a:rect l="l" t="t" r="r" b="b"/>
              <a:pathLst>
                <a:path w="570293" h="570293" extrusionOk="0">
                  <a:moveTo>
                    <a:pt x="570293" y="413575"/>
                  </a:moveTo>
                  <a:lnTo>
                    <a:pt x="570293" y="0"/>
                  </a:lnTo>
                  <a:lnTo>
                    <a:pt x="156781" y="0"/>
                  </a:lnTo>
                  <a:lnTo>
                    <a:pt x="0" y="160083"/>
                  </a:lnTo>
                  <a:lnTo>
                    <a:pt x="297053" y="160083"/>
                  </a:lnTo>
                  <a:lnTo>
                    <a:pt x="0" y="457073"/>
                  </a:lnTo>
                  <a:lnTo>
                    <a:pt x="113220" y="570293"/>
                  </a:lnTo>
                  <a:lnTo>
                    <a:pt x="410210" y="273304"/>
                  </a:lnTo>
                  <a:lnTo>
                    <a:pt x="410210" y="570293"/>
                  </a:lnTo>
                  <a:lnTo>
                    <a:pt x="570293" y="413575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81" name="Google Shape;81;p9"/>
            <p:cNvSpPr/>
            <p:nvPr/>
          </p:nvSpPr>
          <p:spPr>
            <a:xfrm>
              <a:off x="10354436" y="4562347"/>
              <a:ext cx="570293" cy="570293"/>
            </a:xfrm>
            <a:custGeom>
              <a:avLst/>
              <a:gdLst/>
              <a:ahLst/>
              <a:cxnLst/>
              <a:rect l="l" t="t" r="r" b="b"/>
              <a:pathLst>
                <a:path w="570293" h="570293" extrusionOk="0">
                  <a:moveTo>
                    <a:pt x="570294" y="413512"/>
                  </a:moveTo>
                  <a:lnTo>
                    <a:pt x="570294" y="0"/>
                  </a:lnTo>
                  <a:lnTo>
                    <a:pt x="156782" y="0"/>
                  </a:lnTo>
                  <a:lnTo>
                    <a:pt x="0" y="160084"/>
                  </a:lnTo>
                  <a:lnTo>
                    <a:pt x="296990" y="160084"/>
                  </a:lnTo>
                  <a:lnTo>
                    <a:pt x="0" y="457073"/>
                  </a:lnTo>
                  <a:lnTo>
                    <a:pt x="113220" y="570294"/>
                  </a:lnTo>
                  <a:lnTo>
                    <a:pt x="410210" y="273241"/>
                  </a:lnTo>
                  <a:lnTo>
                    <a:pt x="410210" y="570294"/>
                  </a:lnTo>
                  <a:lnTo>
                    <a:pt x="570294" y="413512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82" name="Google Shape;82;p9"/>
            <p:cNvSpPr/>
            <p:nvPr/>
          </p:nvSpPr>
          <p:spPr>
            <a:xfrm>
              <a:off x="10136822" y="2660523"/>
              <a:ext cx="1463992" cy="1464055"/>
            </a:xfrm>
            <a:custGeom>
              <a:avLst/>
              <a:gdLst/>
              <a:ahLst/>
              <a:cxnLst/>
              <a:rect l="l" t="t" r="r" b="b"/>
              <a:pathLst>
                <a:path w="1463992" h="1464055" extrusionOk="0">
                  <a:moveTo>
                    <a:pt x="0" y="410972"/>
                  </a:moveTo>
                  <a:lnTo>
                    <a:pt x="762445" y="410972"/>
                  </a:lnTo>
                  <a:lnTo>
                    <a:pt x="0" y="1173480"/>
                  </a:lnTo>
                  <a:lnTo>
                    <a:pt x="290576" y="1464056"/>
                  </a:lnTo>
                  <a:lnTo>
                    <a:pt x="1053021" y="701548"/>
                  </a:lnTo>
                  <a:lnTo>
                    <a:pt x="1053021" y="1464056"/>
                  </a:lnTo>
                  <a:lnTo>
                    <a:pt x="1463993" y="1061656"/>
                  </a:lnTo>
                  <a:lnTo>
                    <a:pt x="1463993" y="0"/>
                  </a:lnTo>
                  <a:lnTo>
                    <a:pt x="402399" y="0"/>
                  </a:lnTo>
                  <a:lnTo>
                    <a:pt x="0" y="410972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83" name="Google Shape;83;p9"/>
            <p:cNvSpPr/>
            <p:nvPr/>
          </p:nvSpPr>
          <p:spPr>
            <a:xfrm>
              <a:off x="8690991" y="5697982"/>
              <a:ext cx="1464055" cy="1160017"/>
            </a:xfrm>
            <a:custGeom>
              <a:avLst/>
              <a:gdLst/>
              <a:ahLst/>
              <a:cxnLst/>
              <a:rect l="l" t="t" r="r" b="b"/>
              <a:pathLst>
                <a:path w="1464055" h="1160017" extrusionOk="0">
                  <a:moveTo>
                    <a:pt x="1363599" y="1160018"/>
                  </a:moveTo>
                  <a:lnTo>
                    <a:pt x="1464056" y="1061657"/>
                  </a:lnTo>
                  <a:lnTo>
                    <a:pt x="1464056" y="0"/>
                  </a:lnTo>
                  <a:lnTo>
                    <a:pt x="402399" y="0"/>
                  </a:lnTo>
                  <a:lnTo>
                    <a:pt x="0" y="410972"/>
                  </a:lnTo>
                  <a:lnTo>
                    <a:pt x="762508" y="410972"/>
                  </a:lnTo>
                  <a:lnTo>
                    <a:pt x="13462" y="1160018"/>
                  </a:lnTo>
                  <a:lnTo>
                    <a:pt x="594678" y="1160018"/>
                  </a:lnTo>
                  <a:lnTo>
                    <a:pt x="1053084" y="701548"/>
                  </a:lnTo>
                  <a:lnTo>
                    <a:pt x="1053084" y="1160018"/>
                  </a:lnTo>
                  <a:lnTo>
                    <a:pt x="1363599" y="1160018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84" name="Google Shape;84;p9"/>
            <p:cNvSpPr/>
            <p:nvPr/>
          </p:nvSpPr>
          <p:spPr>
            <a:xfrm>
              <a:off x="8690991" y="0"/>
              <a:ext cx="907160" cy="628141"/>
            </a:xfrm>
            <a:custGeom>
              <a:avLst/>
              <a:gdLst/>
              <a:ahLst/>
              <a:cxnLst/>
              <a:rect l="l" t="t" r="r" b="b"/>
              <a:pathLst>
                <a:path w="907160" h="628141" extrusionOk="0">
                  <a:moveTo>
                    <a:pt x="180086" y="628142"/>
                  </a:moveTo>
                  <a:lnTo>
                    <a:pt x="652526" y="155702"/>
                  </a:lnTo>
                  <a:lnTo>
                    <a:pt x="652526" y="628142"/>
                  </a:lnTo>
                  <a:lnTo>
                    <a:pt x="907161" y="378841"/>
                  </a:lnTo>
                  <a:lnTo>
                    <a:pt x="907161" y="0"/>
                  </a:lnTo>
                  <a:lnTo>
                    <a:pt x="448119" y="0"/>
                  </a:lnTo>
                  <a:lnTo>
                    <a:pt x="0" y="448056"/>
                  </a:lnTo>
                  <a:lnTo>
                    <a:pt x="180086" y="628142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85" name="Google Shape;85;p9"/>
            <p:cNvSpPr/>
            <p:nvPr/>
          </p:nvSpPr>
          <p:spPr>
            <a:xfrm>
              <a:off x="10993246" y="1977135"/>
              <a:ext cx="372745" cy="372745"/>
            </a:xfrm>
            <a:custGeom>
              <a:avLst/>
              <a:gdLst/>
              <a:ahLst/>
              <a:cxnLst/>
              <a:rect l="l" t="t" r="r" b="b"/>
              <a:pathLst>
                <a:path w="372745" h="372745" extrusionOk="0">
                  <a:moveTo>
                    <a:pt x="74041" y="372745"/>
                  </a:moveTo>
                  <a:lnTo>
                    <a:pt x="268097" y="178626"/>
                  </a:lnTo>
                  <a:lnTo>
                    <a:pt x="268097" y="372745"/>
                  </a:lnTo>
                  <a:lnTo>
                    <a:pt x="372745" y="270256"/>
                  </a:lnTo>
                  <a:lnTo>
                    <a:pt x="372745" y="0"/>
                  </a:lnTo>
                  <a:lnTo>
                    <a:pt x="102489" y="0"/>
                  </a:lnTo>
                  <a:lnTo>
                    <a:pt x="0" y="104648"/>
                  </a:lnTo>
                  <a:lnTo>
                    <a:pt x="194120" y="104648"/>
                  </a:lnTo>
                  <a:lnTo>
                    <a:pt x="0" y="298768"/>
                  </a:lnTo>
                  <a:lnTo>
                    <a:pt x="74041" y="372745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86" name="Google Shape;86;p9"/>
            <p:cNvSpPr/>
            <p:nvPr/>
          </p:nvSpPr>
          <p:spPr>
            <a:xfrm>
              <a:off x="9723056" y="2038413"/>
              <a:ext cx="570293" cy="570293"/>
            </a:xfrm>
            <a:custGeom>
              <a:avLst/>
              <a:gdLst/>
              <a:ahLst/>
              <a:cxnLst/>
              <a:rect l="l" t="t" r="r" b="b"/>
              <a:pathLst>
                <a:path w="570293" h="570293" extrusionOk="0">
                  <a:moveTo>
                    <a:pt x="0" y="160083"/>
                  </a:moveTo>
                  <a:lnTo>
                    <a:pt x="296990" y="160083"/>
                  </a:lnTo>
                  <a:lnTo>
                    <a:pt x="0" y="457136"/>
                  </a:lnTo>
                  <a:lnTo>
                    <a:pt x="113221" y="570294"/>
                  </a:lnTo>
                  <a:lnTo>
                    <a:pt x="410211" y="273304"/>
                  </a:lnTo>
                  <a:lnTo>
                    <a:pt x="410211" y="570294"/>
                  </a:lnTo>
                  <a:lnTo>
                    <a:pt x="570294" y="413576"/>
                  </a:lnTo>
                  <a:lnTo>
                    <a:pt x="570294" y="0"/>
                  </a:lnTo>
                  <a:lnTo>
                    <a:pt x="156718" y="0"/>
                  </a:lnTo>
                  <a:lnTo>
                    <a:pt x="0" y="160083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87" name="Google Shape;87;p9"/>
            <p:cNvSpPr/>
            <p:nvPr/>
          </p:nvSpPr>
          <p:spPr>
            <a:xfrm>
              <a:off x="11317478" y="4575683"/>
              <a:ext cx="874521" cy="907097"/>
            </a:xfrm>
            <a:custGeom>
              <a:avLst/>
              <a:gdLst/>
              <a:ahLst/>
              <a:cxnLst/>
              <a:rect l="l" t="t" r="r" b="b"/>
              <a:pathLst>
                <a:path w="874521" h="907097" extrusionOk="0">
                  <a:moveTo>
                    <a:pt x="874522" y="689737"/>
                  </a:moveTo>
                  <a:lnTo>
                    <a:pt x="874522" y="0"/>
                  </a:lnTo>
                  <a:lnTo>
                    <a:pt x="249301" y="0"/>
                  </a:lnTo>
                  <a:lnTo>
                    <a:pt x="0" y="254635"/>
                  </a:lnTo>
                  <a:lnTo>
                    <a:pt x="472440" y="254635"/>
                  </a:lnTo>
                  <a:lnTo>
                    <a:pt x="0" y="727075"/>
                  </a:lnTo>
                  <a:lnTo>
                    <a:pt x="180022" y="907097"/>
                  </a:lnTo>
                  <a:lnTo>
                    <a:pt x="652463" y="434658"/>
                  </a:lnTo>
                  <a:lnTo>
                    <a:pt x="652463" y="907097"/>
                  </a:lnTo>
                  <a:lnTo>
                    <a:pt x="874522" y="689737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88" name="Google Shape;88;p9"/>
            <p:cNvSpPr/>
            <p:nvPr/>
          </p:nvSpPr>
          <p:spPr>
            <a:xfrm>
              <a:off x="11894439" y="2176017"/>
              <a:ext cx="297560" cy="570293"/>
            </a:xfrm>
            <a:custGeom>
              <a:avLst/>
              <a:gdLst/>
              <a:ahLst/>
              <a:cxnLst/>
              <a:rect l="l" t="t" r="r" b="b"/>
              <a:pathLst>
                <a:path w="297560" h="570293" extrusionOk="0">
                  <a:moveTo>
                    <a:pt x="0" y="160084"/>
                  </a:moveTo>
                  <a:lnTo>
                    <a:pt x="297053" y="160084"/>
                  </a:lnTo>
                  <a:lnTo>
                    <a:pt x="0" y="457073"/>
                  </a:lnTo>
                  <a:lnTo>
                    <a:pt x="113220" y="570294"/>
                  </a:lnTo>
                  <a:lnTo>
                    <a:pt x="297561" y="385953"/>
                  </a:lnTo>
                  <a:lnTo>
                    <a:pt x="297561" y="0"/>
                  </a:lnTo>
                  <a:lnTo>
                    <a:pt x="156781" y="0"/>
                  </a:lnTo>
                  <a:lnTo>
                    <a:pt x="0" y="160084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89" name="Google Shape;89;p9"/>
            <p:cNvSpPr/>
            <p:nvPr/>
          </p:nvSpPr>
          <p:spPr>
            <a:xfrm>
              <a:off x="9728263" y="955738"/>
              <a:ext cx="372681" cy="372745"/>
            </a:xfrm>
            <a:custGeom>
              <a:avLst/>
              <a:gdLst/>
              <a:ahLst/>
              <a:cxnLst/>
              <a:rect l="l" t="t" r="r" b="b"/>
              <a:pathLst>
                <a:path w="372681" h="372745" extrusionOk="0">
                  <a:moveTo>
                    <a:pt x="0" y="104648"/>
                  </a:moveTo>
                  <a:lnTo>
                    <a:pt x="194056" y="104648"/>
                  </a:lnTo>
                  <a:lnTo>
                    <a:pt x="0" y="298768"/>
                  </a:lnTo>
                  <a:lnTo>
                    <a:pt x="73914" y="372745"/>
                  </a:lnTo>
                  <a:lnTo>
                    <a:pt x="268033" y="178626"/>
                  </a:lnTo>
                  <a:lnTo>
                    <a:pt x="268033" y="372745"/>
                  </a:lnTo>
                  <a:lnTo>
                    <a:pt x="372681" y="270256"/>
                  </a:lnTo>
                  <a:lnTo>
                    <a:pt x="372681" y="0"/>
                  </a:lnTo>
                  <a:lnTo>
                    <a:pt x="102426" y="0"/>
                  </a:lnTo>
                  <a:lnTo>
                    <a:pt x="0" y="104648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90" name="Google Shape;90;p9"/>
            <p:cNvSpPr/>
            <p:nvPr/>
          </p:nvSpPr>
          <p:spPr>
            <a:xfrm>
              <a:off x="9051543" y="4234053"/>
              <a:ext cx="907098" cy="907097"/>
            </a:xfrm>
            <a:custGeom>
              <a:avLst/>
              <a:gdLst/>
              <a:ahLst/>
              <a:cxnLst/>
              <a:rect l="l" t="t" r="r" b="b"/>
              <a:pathLst>
                <a:path w="907098" h="907097" extrusionOk="0">
                  <a:moveTo>
                    <a:pt x="907098" y="657796"/>
                  </a:moveTo>
                  <a:lnTo>
                    <a:pt x="907098" y="0"/>
                  </a:lnTo>
                  <a:lnTo>
                    <a:pt x="249301" y="0"/>
                  </a:lnTo>
                  <a:lnTo>
                    <a:pt x="0" y="254635"/>
                  </a:lnTo>
                  <a:lnTo>
                    <a:pt x="472440" y="254635"/>
                  </a:lnTo>
                  <a:lnTo>
                    <a:pt x="0" y="727075"/>
                  </a:lnTo>
                  <a:lnTo>
                    <a:pt x="180023" y="907097"/>
                  </a:lnTo>
                  <a:lnTo>
                    <a:pt x="652463" y="434721"/>
                  </a:lnTo>
                  <a:lnTo>
                    <a:pt x="652463" y="907097"/>
                  </a:lnTo>
                  <a:lnTo>
                    <a:pt x="907098" y="657796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91" name="Google Shape;91;p9"/>
            <p:cNvSpPr/>
            <p:nvPr/>
          </p:nvSpPr>
          <p:spPr>
            <a:xfrm>
              <a:off x="10139426" y="0"/>
              <a:ext cx="2052573" cy="2052573"/>
            </a:xfrm>
            <a:custGeom>
              <a:avLst/>
              <a:gdLst/>
              <a:ahLst/>
              <a:cxnLst/>
              <a:rect l="l" t="t" r="r" b="b"/>
              <a:pathLst>
                <a:path w="2052573" h="2052573" extrusionOk="0">
                  <a:moveTo>
                    <a:pt x="1069022" y="576136"/>
                  </a:moveTo>
                  <a:lnTo>
                    <a:pt x="0" y="1645158"/>
                  </a:lnTo>
                  <a:lnTo>
                    <a:pt x="407416" y="2052574"/>
                  </a:lnTo>
                  <a:lnTo>
                    <a:pt x="1476439" y="983552"/>
                  </a:lnTo>
                  <a:lnTo>
                    <a:pt x="1476439" y="2052574"/>
                  </a:lnTo>
                  <a:lnTo>
                    <a:pt x="2052574" y="1488440"/>
                  </a:lnTo>
                  <a:lnTo>
                    <a:pt x="2052574" y="0"/>
                  </a:lnTo>
                  <a:lnTo>
                    <a:pt x="564134" y="0"/>
                  </a:lnTo>
                  <a:lnTo>
                    <a:pt x="0" y="576136"/>
                  </a:lnTo>
                  <a:lnTo>
                    <a:pt x="1069022" y="576136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92" name="Google Shape;92;p9"/>
            <p:cNvSpPr/>
            <p:nvPr/>
          </p:nvSpPr>
          <p:spPr>
            <a:xfrm>
              <a:off x="11839575" y="3815651"/>
              <a:ext cx="352425" cy="372745"/>
            </a:xfrm>
            <a:custGeom>
              <a:avLst/>
              <a:gdLst/>
              <a:ahLst/>
              <a:cxnLst/>
              <a:rect l="l" t="t" r="r" b="b"/>
              <a:pathLst>
                <a:path w="352425" h="372745" extrusionOk="0">
                  <a:moveTo>
                    <a:pt x="73978" y="372745"/>
                  </a:moveTo>
                  <a:lnTo>
                    <a:pt x="268097" y="178626"/>
                  </a:lnTo>
                  <a:lnTo>
                    <a:pt x="268097" y="372745"/>
                  </a:lnTo>
                  <a:lnTo>
                    <a:pt x="352425" y="290132"/>
                  </a:lnTo>
                  <a:lnTo>
                    <a:pt x="352425" y="0"/>
                  </a:lnTo>
                  <a:lnTo>
                    <a:pt x="102426" y="0"/>
                  </a:lnTo>
                  <a:lnTo>
                    <a:pt x="0" y="104648"/>
                  </a:lnTo>
                  <a:lnTo>
                    <a:pt x="194119" y="104648"/>
                  </a:lnTo>
                  <a:lnTo>
                    <a:pt x="0" y="298767"/>
                  </a:lnTo>
                  <a:lnTo>
                    <a:pt x="73978" y="372745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93" name="Google Shape;93;p9"/>
            <p:cNvSpPr/>
            <p:nvPr/>
          </p:nvSpPr>
          <p:spPr>
            <a:xfrm>
              <a:off x="8979661" y="1889632"/>
              <a:ext cx="372681" cy="372681"/>
            </a:xfrm>
            <a:custGeom>
              <a:avLst/>
              <a:gdLst/>
              <a:ahLst/>
              <a:cxnLst/>
              <a:rect l="l" t="t" r="r" b="b"/>
              <a:pathLst>
                <a:path w="372681" h="372681" extrusionOk="0">
                  <a:moveTo>
                    <a:pt x="372682" y="270256"/>
                  </a:moveTo>
                  <a:lnTo>
                    <a:pt x="372682" y="0"/>
                  </a:lnTo>
                  <a:lnTo>
                    <a:pt x="102426" y="0"/>
                  </a:lnTo>
                  <a:lnTo>
                    <a:pt x="0" y="104585"/>
                  </a:lnTo>
                  <a:lnTo>
                    <a:pt x="194119" y="104585"/>
                  </a:lnTo>
                  <a:lnTo>
                    <a:pt x="0" y="298704"/>
                  </a:lnTo>
                  <a:lnTo>
                    <a:pt x="73978" y="372682"/>
                  </a:lnTo>
                  <a:lnTo>
                    <a:pt x="268097" y="178562"/>
                  </a:lnTo>
                  <a:lnTo>
                    <a:pt x="268097" y="372682"/>
                  </a:lnTo>
                  <a:lnTo>
                    <a:pt x="372682" y="270256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94" name="Google Shape;94;p9"/>
            <p:cNvSpPr/>
            <p:nvPr/>
          </p:nvSpPr>
          <p:spPr>
            <a:xfrm>
              <a:off x="8690991" y="2678810"/>
              <a:ext cx="907160" cy="907097"/>
            </a:xfrm>
            <a:custGeom>
              <a:avLst/>
              <a:gdLst/>
              <a:ahLst/>
              <a:cxnLst/>
              <a:rect l="l" t="t" r="r" b="b"/>
              <a:pathLst>
                <a:path w="907160" h="907097" extrusionOk="0">
                  <a:moveTo>
                    <a:pt x="180086" y="907098"/>
                  </a:moveTo>
                  <a:lnTo>
                    <a:pt x="652526" y="434658"/>
                  </a:lnTo>
                  <a:lnTo>
                    <a:pt x="652526" y="907098"/>
                  </a:lnTo>
                  <a:lnTo>
                    <a:pt x="907161" y="657797"/>
                  </a:lnTo>
                  <a:lnTo>
                    <a:pt x="907161" y="0"/>
                  </a:lnTo>
                  <a:lnTo>
                    <a:pt x="249365" y="0"/>
                  </a:lnTo>
                  <a:lnTo>
                    <a:pt x="0" y="254635"/>
                  </a:lnTo>
                  <a:lnTo>
                    <a:pt x="472440" y="254635"/>
                  </a:lnTo>
                  <a:lnTo>
                    <a:pt x="0" y="727075"/>
                  </a:lnTo>
                  <a:lnTo>
                    <a:pt x="180086" y="907098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95" name="Google Shape;95;p9"/>
            <p:cNvSpPr/>
            <p:nvPr/>
          </p:nvSpPr>
          <p:spPr>
            <a:xfrm>
              <a:off x="8690991" y="962215"/>
              <a:ext cx="570293" cy="570293"/>
            </a:xfrm>
            <a:custGeom>
              <a:avLst/>
              <a:gdLst/>
              <a:ahLst/>
              <a:cxnLst/>
              <a:rect l="l" t="t" r="r" b="b"/>
              <a:pathLst>
                <a:path w="570293" h="570293" extrusionOk="0">
                  <a:moveTo>
                    <a:pt x="113220" y="570294"/>
                  </a:moveTo>
                  <a:lnTo>
                    <a:pt x="410210" y="273241"/>
                  </a:lnTo>
                  <a:lnTo>
                    <a:pt x="410210" y="570294"/>
                  </a:lnTo>
                  <a:lnTo>
                    <a:pt x="570293" y="413512"/>
                  </a:lnTo>
                  <a:lnTo>
                    <a:pt x="570293" y="0"/>
                  </a:lnTo>
                  <a:lnTo>
                    <a:pt x="156781" y="0"/>
                  </a:lnTo>
                  <a:lnTo>
                    <a:pt x="0" y="160084"/>
                  </a:lnTo>
                  <a:lnTo>
                    <a:pt x="297052" y="160084"/>
                  </a:lnTo>
                  <a:lnTo>
                    <a:pt x="0" y="457073"/>
                  </a:lnTo>
                  <a:lnTo>
                    <a:pt x="113220" y="570294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</p:grpSp>
      <p:sp>
        <p:nvSpPr>
          <p:cNvPr id="96" name="Google Shape;96;p9"/>
          <p:cNvSpPr txBox="1"/>
          <p:nvPr>
            <p:ph type="body" idx="1"/>
          </p:nvPr>
        </p:nvSpPr>
        <p:spPr>
          <a:xfrm>
            <a:off x="855300" y="4406300"/>
            <a:ext cx="7433400" cy="3435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rtl="0">
              <a:spcBef>
                <a:spcPts val="0"/>
              </a:spcBef>
              <a:spcAft>
                <a:spcPts val="800"/>
              </a:spcAft>
              <a:buSzPts val="1800"/>
              <a:buNone/>
              <a:defRPr sz="1800"/>
            </a:lvl1pPr>
          </a:lstStyle>
          <a:p/>
        </p:txBody>
      </p:sp>
      <p:sp>
        <p:nvSpPr>
          <p:cNvPr id="97" name="Google Shape;97;p9"/>
          <p:cNvSpPr txBox="1"/>
          <p:nvPr>
            <p:ph type="sldNum" idx="12"/>
          </p:nvPr>
        </p:nvSpPr>
        <p:spPr>
          <a:xfrm>
            <a:off x="8480584" y="47498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matchingName="Blank">
  <p:cSld name="BLANK"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0"/>
          <p:cNvSpPr/>
          <p:nvPr/>
        </p:nvSpPr>
        <p:spPr>
          <a:xfrm>
            <a:off x="3096674" y="0"/>
            <a:ext cx="6047327" cy="5135737"/>
          </a:xfrm>
          <a:custGeom>
            <a:avLst/>
            <a:gdLst/>
            <a:ahLst/>
            <a:cxnLst/>
            <a:rect l="l" t="t" r="r" b="b"/>
            <a:pathLst>
              <a:path w="8063103" h="6847649" extrusionOk="0">
                <a:moveTo>
                  <a:pt x="3697478" y="0"/>
                </a:moveTo>
                <a:lnTo>
                  <a:pt x="2042795" y="1689926"/>
                </a:lnTo>
                <a:lnTo>
                  <a:pt x="5178235" y="1689926"/>
                </a:lnTo>
                <a:lnTo>
                  <a:pt x="0" y="6847650"/>
                </a:lnTo>
                <a:lnTo>
                  <a:pt x="2412429" y="6847650"/>
                </a:lnTo>
                <a:lnTo>
                  <a:pt x="6373178" y="2884869"/>
                </a:lnTo>
                <a:lnTo>
                  <a:pt x="6373178" y="6020308"/>
                </a:lnTo>
                <a:lnTo>
                  <a:pt x="8063103" y="4365625"/>
                </a:lnTo>
                <a:lnTo>
                  <a:pt x="8063103" y="0"/>
                </a:lnTo>
                <a:lnTo>
                  <a:pt x="3697478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100" name="Google Shape;100;p10"/>
          <p:cNvSpPr txBox="1"/>
          <p:nvPr>
            <p:ph type="sldNum" idx="12"/>
          </p:nvPr>
        </p:nvSpPr>
        <p:spPr>
          <a:xfrm>
            <a:off x="8480584" y="47498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855300" y="865850"/>
            <a:ext cx="6120000" cy="50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Spartan Thin"/>
              <a:buNone/>
              <a:defRPr sz="3600">
                <a:solidFill>
                  <a:schemeClr val="dk1"/>
                </a:solidFill>
                <a:latin typeface="Spartan Thin"/>
                <a:ea typeface="Spartan Thin"/>
                <a:cs typeface="Spartan Thin"/>
                <a:sym typeface="Spartan Thin"/>
              </a:defRPr>
            </a:lvl1pPr>
            <a:lvl2pPr lvl="1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Spartan Thin"/>
              <a:buNone/>
              <a:defRPr sz="3600">
                <a:solidFill>
                  <a:schemeClr val="dk1"/>
                </a:solidFill>
                <a:latin typeface="Spartan Thin"/>
                <a:ea typeface="Spartan Thin"/>
                <a:cs typeface="Spartan Thin"/>
                <a:sym typeface="Spartan Thin"/>
              </a:defRPr>
            </a:lvl2pPr>
            <a:lvl3pPr lvl="2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Spartan Thin"/>
              <a:buNone/>
              <a:defRPr sz="3600">
                <a:solidFill>
                  <a:schemeClr val="dk1"/>
                </a:solidFill>
                <a:latin typeface="Spartan Thin"/>
                <a:ea typeface="Spartan Thin"/>
                <a:cs typeface="Spartan Thin"/>
                <a:sym typeface="Spartan Thin"/>
              </a:defRPr>
            </a:lvl3pPr>
            <a:lvl4pPr lvl="3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Spartan Thin"/>
              <a:buNone/>
              <a:defRPr sz="3600">
                <a:solidFill>
                  <a:schemeClr val="dk1"/>
                </a:solidFill>
                <a:latin typeface="Spartan Thin"/>
                <a:ea typeface="Spartan Thin"/>
                <a:cs typeface="Spartan Thin"/>
                <a:sym typeface="Spartan Thin"/>
              </a:defRPr>
            </a:lvl4pPr>
            <a:lvl5pPr lvl="4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Spartan Thin"/>
              <a:buNone/>
              <a:defRPr sz="3600">
                <a:solidFill>
                  <a:schemeClr val="dk1"/>
                </a:solidFill>
                <a:latin typeface="Spartan Thin"/>
                <a:ea typeface="Spartan Thin"/>
                <a:cs typeface="Spartan Thin"/>
                <a:sym typeface="Spartan Thin"/>
              </a:defRPr>
            </a:lvl5pPr>
            <a:lvl6pPr lvl="5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Spartan Thin"/>
              <a:buNone/>
              <a:defRPr sz="3600">
                <a:solidFill>
                  <a:schemeClr val="dk1"/>
                </a:solidFill>
                <a:latin typeface="Spartan Thin"/>
                <a:ea typeface="Spartan Thin"/>
                <a:cs typeface="Spartan Thin"/>
                <a:sym typeface="Spartan Thin"/>
              </a:defRPr>
            </a:lvl6pPr>
            <a:lvl7pPr lvl="6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Spartan Thin"/>
              <a:buNone/>
              <a:defRPr sz="3600">
                <a:solidFill>
                  <a:schemeClr val="dk1"/>
                </a:solidFill>
                <a:latin typeface="Spartan Thin"/>
                <a:ea typeface="Spartan Thin"/>
                <a:cs typeface="Spartan Thin"/>
                <a:sym typeface="Spartan Thin"/>
              </a:defRPr>
            </a:lvl7pPr>
            <a:lvl8pPr lvl="7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Spartan Thin"/>
              <a:buNone/>
              <a:defRPr sz="3600">
                <a:solidFill>
                  <a:schemeClr val="dk1"/>
                </a:solidFill>
                <a:latin typeface="Spartan Thin"/>
                <a:ea typeface="Spartan Thin"/>
                <a:cs typeface="Spartan Thin"/>
                <a:sym typeface="Spartan Thin"/>
              </a:defRPr>
            </a:lvl8pPr>
            <a:lvl9pPr lvl="8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Spartan Thin"/>
              <a:buNone/>
              <a:defRPr sz="3600">
                <a:solidFill>
                  <a:schemeClr val="dk1"/>
                </a:solidFill>
                <a:latin typeface="Spartan Thin"/>
                <a:ea typeface="Spartan Thin"/>
                <a:cs typeface="Spartan Thin"/>
                <a:sym typeface="Spartan Thin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type="body" idx="1"/>
          </p:nvPr>
        </p:nvSpPr>
        <p:spPr>
          <a:xfrm>
            <a:off x="855300" y="1755980"/>
            <a:ext cx="6120000" cy="263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55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Montserrat Light" panose="00000500000000000000"/>
              <a:buChar char="➔"/>
              <a:defRPr sz="2000">
                <a:solidFill>
                  <a:schemeClr val="dk1"/>
                </a:solidFill>
                <a:latin typeface="Montserrat Light" panose="00000500000000000000"/>
                <a:ea typeface="Montserrat Light" panose="00000500000000000000"/>
                <a:cs typeface="Montserrat Light" panose="00000500000000000000"/>
                <a:sym typeface="Montserrat Light" panose="00000500000000000000"/>
              </a:defRPr>
            </a:lvl1pPr>
            <a:lvl2pPr marL="914400" lvl="1" indent="-355600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Montserrat Light" panose="00000500000000000000"/>
              <a:buChar char="⇾"/>
              <a:defRPr sz="2000">
                <a:solidFill>
                  <a:schemeClr val="dk1"/>
                </a:solidFill>
                <a:latin typeface="Montserrat Light" panose="00000500000000000000"/>
                <a:ea typeface="Montserrat Light" panose="00000500000000000000"/>
                <a:cs typeface="Montserrat Light" panose="00000500000000000000"/>
                <a:sym typeface="Montserrat Light" panose="00000500000000000000"/>
              </a:defRPr>
            </a:lvl2pPr>
            <a:lvl3pPr marL="1371600" lvl="2" indent="-355600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Montserrat Light" panose="00000500000000000000"/>
              <a:buChar char="■"/>
              <a:defRPr sz="2000">
                <a:solidFill>
                  <a:schemeClr val="dk1"/>
                </a:solidFill>
                <a:latin typeface="Montserrat Light" panose="00000500000000000000"/>
                <a:ea typeface="Montserrat Light" panose="00000500000000000000"/>
                <a:cs typeface="Montserrat Light" panose="00000500000000000000"/>
                <a:sym typeface="Montserrat Light" panose="00000500000000000000"/>
              </a:defRPr>
            </a:lvl3pPr>
            <a:lvl4pPr marL="1828800" lvl="3" indent="-355600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ontserrat Light" panose="00000500000000000000"/>
              <a:buChar char="●"/>
              <a:defRPr sz="2000">
                <a:solidFill>
                  <a:schemeClr val="dk1"/>
                </a:solidFill>
                <a:latin typeface="Montserrat Light" panose="00000500000000000000"/>
                <a:ea typeface="Montserrat Light" panose="00000500000000000000"/>
                <a:cs typeface="Montserrat Light" panose="00000500000000000000"/>
                <a:sym typeface="Montserrat Light" panose="00000500000000000000"/>
              </a:defRPr>
            </a:lvl4pPr>
            <a:lvl5pPr marL="2286000" lvl="4" indent="-355600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ontserrat Light" panose="00000500000000000000"/>
              <a:buChar char="○"/>
              <a:defRPr sz="2000">
                <a:solidFill>
                  <a:schemeClr val="dk1"/>
                </a:solidFill>
                <a:latin typeface="Montserrat Light" panose="00000500000000000000"/>
                <a:ea typeface="Montserrat Light" panose="00000500000000000000"/>
                <a:cs typeface="Montserrat Light" panose="00000500000000000000"/>
                <a:sym typeface="Montserrat Light" panose="00000500000000000000"/>
              </a:defRPr>
            </a:lvl5pPr>
            <a:lvl6pPr marL="2743200" lvl="5" indent="-355600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ontserrat Light" panose="00000500000000000000"/>
              <a:buChar char="■"/>
              <a:defRPr sz="2000">
                <a:solidFill>
                  <a:schemeClr val="dk1"/>
                </a:solidFill>
                <a:latin typeface="Montserrat Light" panose="00000500000000000000"/>
                <a:ea typeface="Montserrat Light" panose="00000500000000000000"/>
                <a:cs typeface="Montserrat Light" panose="00000500000000000000"/>
                <a:sym typeface="Montserrat Light" panose="00000500000000000000"/>
              </a:defRPr>
            </a:lvl6pPr>
            <a:lvl7pPr marL="3200400" lvl="6" indent="-355600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ontserrat Light" panose="00000500000000000000"/>
              <a:buChar char="●"/>
              <a:defRPr sz="2000">
                <a:solidFill>
                  <a:schemeClr val="dk1"/>
                </a:solidFill>
                <a:latin typeface="Montserrat Light" panose="00000500000000000000"/>
                <a:ea typeface="Montserrat Light" panose="00000500000000000000"/>
                <a:cs typeface="Montserrat Light" panose="00000500000000000000"/>
                <a:sym typeface="Montserrat Light" panose="00000500000000000000"/>
              </a:defRPr>
            </a:lvl7pPr>
            <a:lvl8pPr marL="3657600" lvl="7" indent="-355600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ontserrat Light" panose="00000500000000000000"/>
              <a:buChar char="○"/>
              <a:defRPr sz="2000">
                <a:solidFill>
                  <a:schemeClr val="dk1"/>
                </a:solidFill>
                <a:latin typeface="Montserrat Light" panose="00000500000000000000"/>
                <a:ea typeface="Montserrat Light" panose="00000500000000000000"/>
                <a:cs typeface="Montserrat Light" panose="00000500000000000000"/>
                <a:sym typeface="Montserrat Light" panose="00000500000000000000"/>
              </a:defRPr>
            </a:lvl8pPr>
            <a:lvl9pPr marL="4114800" lvl="8" indent="-355600" rtl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Clr>
                <a:schemeClr val="dk1"/>
              </a:buClr>
              <a:buSzPts val="2000"/>
              <a:buFont typeface="Montserrat Light" panose="00000500000000000000"/>
              <a:buChar char="■"/>
              <a:defRPr sz="2000">
                <a:solidFill>
                  <a:schemeClr val="dk1"/>
                </a:solidFill>
                <a:latin typeface="Montserrat Light" panose="00000500000000000000"/>
                <a:ea typeface="Montserrat Light" panose="00000500000000000000"/>
                <a:cs typeface="Montserrat Light" panose="00000500000000000000"/>
                <a:sym typeface="Montserrat Light" panose="00000500000000000000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type="sldNum" idx="12"/>
          </p:nvPr>
        </p:nvSpPr>
        <p:spPr>
          <a:xfrm>
            <a:off x="84805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r" rtl="0">
              <a:buNone/>
              <a:defRPr sz="1300">
                <a:solidFill>
                  <a:schemeClr val="dk1"/>
                </a:solidFill>
                <a:latin typeface="Spartan Thin"/>
                <a:ea typeface="Spartan Thin"/>
                <a:cs typeface="Spartan Thin"/>
                <a:sym typeface="Spartan Thin"/>
              </a:defRPr>
            </a:lvl1pPr>
            <a:lvl2pPr lvl="1" algn="r" rtl="0">
              <a:buNone/>
              <a:defRPr sz="1300">
                <a:solidFill>
                  <a:schemeClr val="dk1"/>
                </a:solidFill>
                <a:latin typeface="Spartan Thin"/>
                <a:ea typeface="Spartan Thin"/>
                <a:cs typeface="Spartan Thin"/>
                <a:sym typeface="Spartan Thin"/>
              </a:defRPr>
            </a:lvl2pPr>
            <a:lvl3pPr lvl="2" algn="r" rtl="0">
              <a:buNone/>
              <a:defRPr sz="1300">
                <a:solidFill>
                  <a:schemeClr val="dk1"/>
                </a:solidFill>
                <a:latin typeface="Spartan Thin"/>
                <a:ea typeface="Spartan Thin"/>
                <a:cs typeface="Spartan Thin"/>
                <a:sym typeface="Spartan Thin"/>
              </a:defRPr>
            </a:lvl3pPr>
            <a:lvl4pPr lvl="3" algn="r" rtl="0">
              <a:buNone/>
              <a:defRPr sz="1300">
                <a:solidFill>
                  <a:schemeClr val="dk1"/>
                </a:solidFill>
                <a:latin typeface="Spartan Thin"/>
                <a:ea typeface="Spartan Thin"/>
                <a:cs typeface="Spartan Thin"/>
                <a:sym typeface="Spartan Thin"/>
              </a:defRPr>
            </a:lvl4pPr>
            <a:lvl5pPr lvl="4" algn="r" rtl="0">
              <a:buNone/>
              <a:defRPr sz="1300">
                <a:solidFill>
                  <a:schemeClr val="dk1"/>
                </a:solidFill>
                <a:latin typeface="Spartan Thin"/>
                <a:ea typeface="Spartan Thin"/>
                <a:cs typeface="Spartan Thin"/>
                <a:sym typeface="Spartan Thin"/>
              </a:defRPr>
            </a:lvl5pPr>
            <a:lvl6pPr lvl="5" algn="r" rtl="0">
              <a:buNone/>
              <a:defRPr sz="1300">
                <a:solidFill>
                  <a:schemeClr val="dk1"/>
                </a:solidFill>
                <a:latin typeface="Spartan Thin"/>
                <a:ea typeface="Spartan Thin"/>
                <a:cs typeface="Spartan Thin"/>
                <a:sym typeface="Spartan Thin"/>
              </a:defRPr>
            </a:lvl6pPr>
            <a:lvl7pPr lvl="6" algn="r" rtl="0">
              <a:buNone/>
              <a:defRPr sz="1300">
                <a:solidFill>
                  <a:schemeClr val="dk1"/>
                </a:solidFill>
                <a:latin typeface="Spartan Thin"/>
                <a:ea typeface="Spartan Thin"/>
                <a:cs typeface="Spartan Thin"/>
                <a:sym typeface="Spartan Thin"/>
              </a:defRPr>
            </a:lvl7pPr>
            <a:lvl8pPr lvl="7" algn="r" rtl="0">
              <a:buNone/>
              <a:defRPr sz="1300">
                <a:solidFill>
                  <a:schemeClr val="dk1"/>
                </a:solidFill>
                <a:latin typeface="Spartan Thin"/>
                <a:ea typeface="Spartan Thin"/>
                <a:cs typeface="Spartan Thin"/>
                <a:sym typeface="Spartan Thin"/>
              </a:defRPr>
            </a:lvl8pPr>
            <a:lvl9pPr lvl="8" algn="r" rtl="0">
              <a:buNone/>
              <a:defRPr sz="1300">
                <a:solidFill>
                  <a:schemeClr val="dk1"/>
                </a:solidFill>
                <a:latin typeface="Spartan Thin"/>
                <a:ea typeface="Spartan Thin"/>
                <a:cs typeface="Spartan Thin"/>
                <a:sym typeface="Spartan Thi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9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5"/>
          <p:cNvSpPr txBox="1"/>
          <p:nvPr>
            <p:ph type="ctrTitle"/>
          </p:nvPr>
        </p:nvSpPr>
        <p:spPr>
          <a:xfrm>
            <a:off x="855300" y="1991825"/>
            <a:ext cx="7433400" cy="11598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This is Your Presentation Title</a:t>
            </a:r>
            <a:endParaRPr lang="en-GB"/>
          </a:p>
        </p:txBody>
      </p:sp>
    </p:spTree>
  </p:cSld>
  <p:clrMapOvr>
    <a:masterClrMapping/>
  </p:clrMapOvr>
  <p:transition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8" name="Google Shape;148;p17"/>
          <p:cNvPicPr preferRelativeResize="0"/>
          <p:nvPr/>
        </p:nvPicPr>
        <p:blipFill rotWithShape="1">
          <a:blip r:embed="rId1"/>
          <a:srcRect l="100000" t="14414" r="100000" b="29059"/>
          <a:stretch>
            <a:fillRect/>
          </a:stretch>
        </p:blipFill>
        <p:spPr>
          <a:xfrm>
            <a:off x="3087749" y="2"/>
            <a:ext cx="6056262" cy="5143500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9906" y="0"/>
                </a:moveTo>
                <a:lnTo>
                  <a:pt x="5472" y="5331"/>
                </a:lnTo>
                <a:lnTo>
                  <a:pt x="13873" y="5331"/>
                </a:lnTo>
                <a:lnTo>
                  <a:pt x="0" y="21600"/>
                </a:lnTo>
                <a:lnTo>
                  <a:pt x="21590" y="21600"/>
                </a:lnTo>
                <a:lnTo>
                  <a:pt x="21600" y="0"/>
                </a:lnTo>
                <a:lnTo>
                  <a:pt x="9906" y="0"/>
                </a:lnTo>
                <a:close/>
              </a:path>
            </a:pathLst>
          </a:custGeom>
          <a:noFill/>
          <a:ln>
            <a:noFill/>
          </a:ln>
        </p:spPr>
      </p:pic>
      <p:sp>
        <p:nvSpPr>
          <p:cNvPr id="149" name="Google Shape;149;p17"/>
          <p:cNvSpPr/>
          <p:nvPr/>
        </p:nvSpPr>
        <p:spPr>
          <a:xfrm>
            <a:off x="3096674" y="0"/>
            <a:ext cx="6047327" cy="5135737"/>
          </a:xfrm>
          <a:custGeom>
            <a:avLst/>
            <a:gdLst/>
            <a:ahLst/>
            <a:cxnLst/>
            <a:rect l="l" t="t" r="r" b="b"/>
            <a:pathLst>
              <a:path w="8063103" h="6847649" extrusionOk="0">
                <a:moveTo>
                  <a:pt x="3697478" y="0"/>
                </a:moveTo>
                <a:lnTo>
                  <a:pt x="2042795" y="1689926"/>
                </a:lnTo>
                <a:lnTo>
                  <a:pt x="5178235" y="1689926"/>
                </a:lnTo>
                <a:lnTo>
                  <a:pt x="0" y="6847650"/>
                </a:lnTo>
                <a:lnTo>
                  <a:pt x="2412429" y="6847650"/>
                </a:lnTo>
                <a:lnTo>
                  <a:pt x="6373178" y="2884869"/>
                </a:lnTo>
                <a:lnTo>
                  <a:pt x="6373178" y="6020308"/>
                </a:lnTo>
                <a:lnTo>
                  <a:pt x="8063103" y="4365625"/>
                </a:lnTo>
                <a:lnTo>
                  <a:pt x="8063103" y="0"/>
                </a:lnTo>
                <a:lnTo>
                  <a:pt x="3697478" y="0"/>
                </a:lnTo>
                <a:close/>
              </a:path>
            </a:pathLst>
          </a:custGeom>
          <a:solidFill>
            <a:srgbClr val="FCEE21">
              <a:alpha val="4693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150" name="Google Shape;150;p17"/>
          <p:cNvSpPr txBox="1"/>
          <p:nvPr>
            <p:ph type="ctrTitle" idx="4294967295"/>
          </p:nvPr>
        </p:nvSpPr>
        <p:spPr>
          <a:xfrm>
            <a:off x="855300" y="1882300"/>
            <a:ext cx="3675300" cy="10929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7200"/>
              <a:t>Hello!</a:t>
            </a:r>
            <a:endParaRPr sz="7200"/>
          </a:p>
        </p:txBody>
      </p:sp>
      <p:sp>
        <p:nvSpPr>
          <p:cNvPr id="151" name="Google Shape;151;p17"/>
          <p:cNvSpPr txBox="1"/>
          <p:nvPr>
            <p:ph type="subTitle" idx="4294967295"/>
          </p:nvPr>
        </p:nvSpPr>
        <p:spPr>
          <a:xfrm>
            <a:off x="855300" y="3015025"/>
            <a:ext cx="3675300" cy="1464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>
                <a:highlight>
                  <a:schemeClr val="accent1"/>
                </a:highlight>
              </a:rPr>
              <a:t>I am Jayden Smith</a:t>
            </a:r>
            <a:endParaRPr sz="1800" b="1">
              <a:highlight>
                <a:schemeClr val="accent1"/>
              </a:highlight>
            </a:endParaRPr>
          </a:p>
          <a:p>
            <a:pPr marL="0" lvl="0" indent="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r>
              <a:rPr lang="en-GB" sz="1800"/>
              <a:t>I am here because I love to give presentations. </a:t>
            </a:r>
            <a:endParaRPr sz="1800"/>
          </a:p>
          <a:p>
            <a:pPr marL="0" lvl="0" indent="0" algn="l" rtl="0">
              <a:spcBef>
                <a:spcPts val="800"/>
              </a:spcBef>
              <a:spcAft>
                <a:spcPts val="80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r>
              <a:rPr lang="en-GB" sz="1800"/>
              <a:t>You can find me at @username</a:t>
            </a:r>
            <a:endParaRPr sz="1800" b="1"/>
          </a:p>
        </p:txBody>
      </p:sp>
      <p:sp>
        <p:nvSpPr>
          <p:cNvPr id="152" name="Google Shape;152;p17"/>
          <p:cNvSpPr txBox="1"/>
          <p:nvPr>
            <p:ph type="sldNum" idx="12"/>
          </p:nvPr>
        </p:nvSpPr>
        <p:spPr>
          <a:xfrm>
            <a:off x="8480584" y="47498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>
                <a:solidFill>
                  <a:schemeClr val="lt1"/>
                </a:solidFill>
              </a:rPr>
            </a:fld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  <p:transition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9"/>
          <p:cNvSpPr txBox="1"/>
          <p:nvPr>
            <p:ph type="body" idx="1"/>
          </p:nvPr>
        </p:nvSpPr>
        <p:spPr>
          <a:xfrm>
            <a:off x="855300" y="1093650"/>
            <a:ext cx="6476100" cy="3057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800"/>
              </a:spcAft>
              <a:buNone/>
            </a:pPr>
            <a:r>
              <a:rPr lang="en-GB"/>
              <a:t>Quotations are commonly printed as a means of </a:t>
            </a:r>
            <a:r>
              <a:rPr lang="en-GB">
                <a:solidFill>
                  <a:schemeClr val="accent1"/>
                </a:solidFill>
                <a:highlight>
                  <a:schemeClr val="dk1"/>
                </a:highlight>
              </a:rPr>
              <a:t>inspiration</a:t>
            </a:r>
            <a:r>
              <a:rPr lang="en-GB"/>
              <a:t> and to invoke philosophical thoughts from the reader.</a:t>
            </a:r>
            <a:endParaRPr lang="en-GB"/>
          </a:p>
        </p:txBody>
      </p:sp>
      <p:sp>
        <p:nvSpPr>
          <p:cNvPr id="164" name="Google Shape;164;p19"/>
          <p:cNvSpPr txBox="1"/>
          <p:nvPr>
            <p:ph type="sldNum" idx="12"/>
          </p:nvPr>
        </p:nvSpPr>
        <p:spPr>
          <a:xfrm>
            <a:off x="8480584" y="47498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0"/>
          <p:cNvSpPr txBox="1"/>
          <p:nvPr>
            <p:ph type="title"/>
          </p:nvPr>
        </p:nvSpPr>
        <p:spPr>
          <a:xfrm>
            <a:off x="855300" y="865850"/>
            <a:ext cx="6120000" cy="502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This is a slide title</a:t>
            </a:r>
            <a:endParaRPr lang="en-GB"/>
          </a:p>
        </p:txBody>
      </p:sp>
      <p:sp>
        <p:nvSpPr>
          <p:cNvPr id="170" name="Google Shape;170;p20"/>
          <p:cNvSpPr txBox="1"/>
          <p:nvPr>
            <p:ph type="body" idx="1"/>
          </p:nvPr>
        </p:nvSpPr>
        <p:spPr>
          <a:xfrm>
            <a:off x="855300" y="1755980"/>
            <a:ext cx="6120000" cy="26319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➔"/>
            </a:pPr>
            <a:r>
              <a:rPr lang="en-GB"/>
              <a:t>Here you have a list of items</a:t>
            </a:r>
            <a:endParaRPr lang="en-GB"/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➔"/>
            </a:pPr>
            <a:r>
              <a:rPr lang="en-GB"/>
              <a:t>And some text</a:t>
            </a:r>
            <a:endParaRPr lang="en-GB"/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➔"/>
            </a:pPr>
            <a:r>
              <a:rPr lang="en-GB"/>
              <a:t>But remember </a:t>
            </a:r>
            <a:r>
              <a:rPr lang="en-GB">
                <a:highlight>
                  <a:schemeClr val="accent1"/>
                </a:highlight>
              </a:rPr>
              <a:t>not to</a:t>
            </a:r>
            <a:r>
              <a:rPr lang="en-GB"/>
              <a:t> overload your slides with content</a:t>
            </a:r>
            <a:endParaRPr lang="en-GB"/>
          </a:p>
          <a:p>
            <a:pPr marL="0" lvl="0" indent="0" algn="l" rtl="0">
              <a:spcBef>
                <a:spcPts val="800"/>
              </a:spcBef>
              <a:spcAft>
                <a:spcPts val="800"/>
              </a:spcAft>
              <a:buNone/>
            </a:pPr>
            <a:r>
              <a:rPr lang="en-GB"/>
              <a:t>Your audience will listen to you or read the content, but won’t do both. </a:t>
            </a:r>
            <a:endParaRPr lang="en-GB"/>
          </a:p>
        </p:txBody>
      </p:sp>
      <p:sp>
        <p:nvSpPr>
          <p:cNvPr id="171" name="Google Shape;171;p20"/>
          <p:cNvSpPr txBox="1"/>
          <p:nvPr>
            <p:ph type="sldNum" idx="12"/>
          </p:nvPr>
        </p:nvSpPr>
        <p:spPr>
          <a:xfrm>
            <a:off x="8480584" y="47498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21"/>
          <p:cNvSpPr txBox="1"/>
          <p:nvPr>
            <p:ph type="ctrTitle" idx="4294967295"/>
          </p:nvPr>
        </p:nvSpPr>
        <p:spPr>
          <a:xfrm>
            <a:off x="855300" y="2116750"/>
            <a:ext cx="4185900" cy="1159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7200">
                <a:solidFill>
                  <a:schemeClr val="accent1"/>
                </a:solidFill>
              </a:rPr>
              <a:t>Big </a:t>
            </a:r>
            <a:r>
              <a:rPr lang="en-GB" sz="7200">
                <a:solidFill>
                  <a:schemeClr val="accent1"/>
                </a:solidFill>
              </a:rPr>
              <a:t>c</a:t>
            </a:r>
            <a:r>
              <a:rPr lang="en-GB" sz="7200">
                <a:solidFill>
                  <a:schemeClr val="accent1"/>
                </a:solidFill>
              </a:rPr>
              <a:t>oncept</a:t>
            </a:r>
            <a:endParaRPr sz="7200">
              <a:solidFill>
                <a:schemeClr val="accent1"/>
              </a:solidFill>
            </a:endParaRPr>
          </a:p>
        </p:txBody>
      </p:sp>
      <p:sp>
        <p:nvSpPr>
          <p:cNvPr id="177" name="Google Shape;177;p21"/>
          <p:cNvSpPr txBox="1"/>
          <p:nvPr>
            <p:ph type="subTitle" idx="4294967295"/>
          </p:nvPr>
        </p:nvSpPr>
        <p:spPr>
          <a:xfrm>
            <a:off x="855300" y="3411552"/>
            <a:ext cx="4185900" cy="784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800"/>
              </a:spcAft>
              <a:buNone/>
            </a:pPr>
            <a:r>
              <a:rPr lang="en-GB">
                <a:solidFill>
                  <a:schemeClr val="lt2"/>
                </a:solidFill>
              </a:rPr>
              <a:t>Bring the attention of your audience over a key concept using icons or illustrations</a:t>
            </a:r>
            <a:endParaRPr>
              <a:solidFill>
                <a:schemeClr val="lt2"/>
              </a:solidFill>
            </a:endParaRPr>
          </a:p>
        </p:txBody>
      </p:sp>
      <p:sp>
        <p:nvSpPr>
          <p:cNvPr id="178" name="Google Shape;178;p21"/>
          <p:cNvSpPr/>
          <p:nvPr/>
        </p:nvSpPr>
        <p:spPr>
          <a:xfrm>
            <a:off x="7100634" y="2768992"/>
            <a:ext cx="299435" cy="285910"/>
          </a:xfrm>
          <a:custGeom>
            <a:avLst/>
            <a:gdLst/>
            <a:ahLst/>
            <a:cxnLst/>
            <a:rect l="l" t="t" r="r" b="b"/>
            <a:pathLst>
              <a:path w="15144" h="14460" extrusionOk="0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179" name="Google Shape;179;p21"/>
          <p:cNvGrpSpPr/>
          <p:nvPr/>
        </p:nvGrpSpPr>
        <p:grpSpPr>
          <a:xfrm>
            <a:off x="6729277" y="1163325"/>
            <a:ext cx="1282897" cy="1283221"/>
            <a:chOff x="6654650" y="3665275"/>
            <a:chExt cx="409100" cy="409125"/>
          </a:xfrm>
        </p:grpSpPr>
        <p:sp>
          <p:nvSpPr>
            <p:cNvPr id="180" name="Google Shape;180;p21"/>
            <p:cNvSpPr/>
            <p:nvPr/>
          </p:nvSpPr>
          <p:spPr>
            <a:xfrm>
              <a:off x="6808525" y="3819150"/>
              <a:ext cx="211875" cy="211900"/>
            </a:xfrm>
            <a:custGeom>
              <a:avLst/>
              <a:gdLst/>
              <a:ahLst/>
              <a:cxnLst/>
              <a:rect l="l" t="t" r="r" b="b"/>
              <a:pathLst>
                <a:path w="8475" h="8476" extrusionOk="0">
                  <a:moveTo>
                    <a:pt x="8157" y="0"/>
                  </a:moveTo>
                  <a:lnTo>
                    <a:pt x="7327" y="1075"/>
                  </a:lnTo>
                  <a:lnTo>
                    <a:pt x="6399" y="2150"/>
                  </a:lnTo>
                  <a:lnTo>
                    <a:pt x="5422" y="3249"/>
                  </a:lnTo>
                  <a:lnTo>
                    <a:pt x="4347" y="4348"/>
                  </a:lnTo>
                  <a:lnTo>
                    <a:pt x="3248" y="5422"/>
                  </a:lnTo>
                  <a:lnTo>
                    <a:pt x="2149" y="6399"/>
                  </a:lnTo>
                  <a:lnTo>
                    <a:pt x="1075" y="7327"/>
                  </a:lnTo>
                  <a:lnTo>
                    <a:pt x="0" y="8158"/>
                  </a:lnTo>
                  <a:lnTo>
                    <a:pt x="440" y="8280"/>
                  </a:lnTo>
                  <a:lnTo>
                    <a:pt x="855" y="8377"/>
                  </a:lnTo>
                  <a:lnTo>
                    <a:pt x="1294" y="8426"/>
                  </a:lnTo>
                  <a:lnTo>
                    <a:pt x="1734" y="8475"/>
                  </a:lnTo>
                  <a:lnTo>
                    <a:pt x="2174" y="8475"/>
                  </a:lnTo>
                  <a:lnTo>
                    <a:pt x="2613" y="8451"/>
                  </a:lnTo>
                  <a:lnTo>
                    <a:pt x="3028" y="8402"/>
                  </a:lnTo>
                  <a:lnTo>
                    <a:pt x="3468" y="8304"/>
                  </a:lnTo>
                  <a:lnTo>
                    <a:pt x="3883" y="8207"/>
                  </a:lnTo>
                  <a:lnTo>
                    <a:pt x="4323" y="8060"/>
                  </a:lnTo>
                  <a:lnTo>
                    <a:pt x="4714" y="7889"/>
                  </a:lnTo>
                  <a:lnTo>
                    <a:pt x="5129" y="7694"/>
                  </a:lnTo>
                  <a:lnTo>
                    <a:pt x="5520" y="7449"/>
                  </a:lnTo>
                  <a:lnTo>
                    <a:pt x="5886" y="7205"/>
                  </a:lnTo>
                  <a:lnTo>
                    <a:pt x="6252" y="6912"/>
                  </a:lnTo>
                  <a:lnTo>
                    <a:pt x="6594" y="6595"/>
                  </a:lnTo>
                  <a:lnTo>
                    <a:pt x="6912" y="6253"/>
                  </a:lnTo>
                  <a:lnTo>
                    <a:pt x="7205" y="5886"/>
                  </a:lnTo>
                  <a:lnTo>
                    <a:pt x="7449" y="5520"/>
                  </a:lnTo>
                  <a:lnTo>
                    <a:pt x="7693" y="5129"/>
                  </a:lnTo>
                  <a:lnTo>
                    <a:pt x="7889" y="4714"/>
                  </a:lnTo>
                  <a:lnTo>
                    <a:pt x="8060" y="4323"/>
                  </a:lnTo>
                  <a:lnTo>
                    <a:pt x="8206" y="3884"/>
                  </a:lnTo>
                  <a:lnTo>
                    <a:pt x="8304" y="3468"/>
                  </a:lnTo>
                  <a:lnTo>
                    <a:pt x="8402" y="3029"/>
                  </a:lnTo>
                  <a:lnTo>
                    <a:pt x="8450" y="2614"/>
                  </a:lnTo>
                  <a:lnTo>
                    <a:pt x="8475" y="2174"/>
                  </a:lnTo>
                  <a:lnTo>
                    <a:pt x="8475" y="1734"/>
                  </a:lnTo>
                  <a:lnTo>
                    <a:pt x="8426" y="1295"/>
                  </a:lnTo>
                  <a:lnTo>
                    <a:pt x="8377" y="855"/>
                  </a:lnTo>
                  <a:lnTo>
                    <a:pt x="8279" y="440"/>
                  </a:lnTo>
                  <a:lnTo>
                    <a:pt x="815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81" name="Google Shape;181;p21"/>
            <p:cNvSpPr/>
            <p:nvPr/>
          </p:nvSpPr>
          <p:spPr>
            <a:xfrm>
              <a:off x="6654650" y="3665275"/>
              <a:ext cx="409100" cy="409125"/>
            </a:xfrm>
            <a:custGeom>
              <a:avLst/>
              <a:gdLst/>
              <a:ahLst/>
              <a:cxnLst/>
              <a:rect l="l" t="t" r="r" b="b"/>
              <a:pathLst>
                <a:path w="16364" h="16365" extrusionOk="0">
                  <a:moveTo>
                    <a:pt x="13580" y="1686"/>
                  </a:moveTo>
                  <a:lnTo>
                    <a:pt x="13677" y="1735"/>
                  </a:lnTo>
                  <a:lnTo>
                    <a:pt x="13775" y="1759"/>
                  </a:lnTo>
                  <a:lnTo>
                    <a:pt x="13848" y="1832"/>
                  </a:lnTo>
                  <a:lnTo>
                    <a:pt x="13897" y="1906"/>
                  </a:lnTo>
                  <a:lnTo>
                    <a:pt x="13946" y="1979"/>
                  </a:lnTo>
                  <a:lnTo>
                    <a:pt x="13970" y="2077"/>
                  </a:lnTo>
                  <a:lnTo>
                    <a:pt x="13995" y="2174"/>
                  </a:lnTo>
                  <a:lnTo>
                    <a:pt x="13995" y="2419"/>
                  </a:lnTo>
                  <a:lnTo>
                    <a:pt x="13922" y="2687"/>
                  </a:lnTo>
                  <a:lnTo>
                    <a:pt x="13824" y="3029"/>
                  </a:lnTo>
                  <a:lnTo>
                    <a:pt x="13677" y="3371"/>
                  </a:lnTo>
                  <a:lnTo>
                    <a:pt x="13482" y="3762"/>
                  </a:lnTo>
                  <a:lnTo>
                    <a:pt x="13238" y="4177"/>
                  </a:lnTo>
                  <a:lnTo>
                    <a:pt x="12993" y="3908"/>
                  </a:lnTo>
                  <a:lnTo>
                    <a:pt x="12749" y="3615"/>
                  </a:lnTo>
                  <a:lnTo>
                    <a:pt x="12407" y="3298"/>
                  </a:lnTo>
                  <a:lnTo>
                    <a:pt x="12041" y="3029"/>
                  </a:lnTo>
                  <a:lnTo>
                    <a:pt x="11675" y="2761"/>
                  </a:lnTo>
                  <a:lnTo>
                    <a:pt x="11308" y="2541"/>
                  </a:lnTo>
                  <a:lnTo>
                    <a:pt x="11748" y="2272"/>
                  </a:lnTo>
                  <a:lnTo>
                    <a:pt x="12187" y="2052"/>
                  </a:lnTo>
                  <a:lnTo>
                    <a:pt x="12554" y="1881"/>
                  </a:lnTo>
                  <a:lnTo>
                    <a:pt x="12920" y="1759"/>
                  </a:lnTo>
                  <a:lnTo>
                    <a:pt x="13213" y="1686"/>
                  </a:lnTo>
                  <a:close/>
                  <a:moveTo>
                    <a:pt x="9721" y="3591"/>
                  </a:moveTo>
                  <a:lnTo>
                    <a:pt x="9794" y="3615"/>
                  </a:lnTo>
                  <a:lnTo>
                    <a:pt x="9916" y="3713"/>
                  </a:lnTo>
                  <a:lnTo>
                    <a:pt x="10014" y="3835"/>
                  </a:lnTo>
                  <a:lnTo>
                    <a:pt x="10038" y="3908"/>
                  </a:lnTo>
                  <a:lnTo>
                    <a:pt x="10038" y="3982"/>
                  </a:lnTo>
                  <a:lnTo>
                    <a:pt x="10038" y="4055"/>
                  </a:lnTo>
                  <a:lnTo>
                    <a:pt x="10014" y="4128"/>
                  </a:lnTo>
                  <a:lnTo>
                    <a:pt x="9916" y="4250"/>
                  </a:lnTo>
                  <a:lnTo>
                    <a:pt x="9794" y="4348"/>
                  </a:lnTo>
                  <a:lnTo>
                    <a:pt x="9721" y="4372"/>
                  </a:lnTo>
                  <a:lnTo>
                    <a:pt x="9574" y="4372"/>
                  </a:lnTo>
                  <a:lnTo>
                    <a:pt x="9501" y="4348"/>
                  </a:lnTo>
                  <a:lnTo>
                    <a:pt x="9379" y="4250"/>
                  </a:lnTo>
                  <a:lnTo>
                    <a:pt x="9281" y="4128"/>
                  </a:lnTo>
                  <a:lnTo>
                    <a:pt x="9257" y="4055"/>
                  </a:lnTo>
                  <a:lnTo>
                    <a:pt x="9257" y="3982"/>
                  </a:lnTo>
                  <a:lnTo>
                    <a:pt x="9257" y="3908"/>
                  </a:lnTo>
                  <a:lnTo>
                    <a:pt x="9281" y="3835"/>
                  </a:lnTo>
                  <a:lnTo>
                    <a:pt x="9379" y="3713"/>
                  </a:lnTo>
                  <a:lnTo>
                    <a:pt x="9501" y="3615"/>
                  </a:lnTo>
                  <a:lnTo>
                    <a:pt x="9574" y="3591"/>
                  </a:lnTo>
                  <a:close/>
                  <a:moveTo>
                    <a:pt x="8182" y="3322"/>
                  </a:moveTo>
                  <a:lnTo>
                    <a:pt x="8304" y="3347"/>
                  </a:lnTo>
                  <a:lnTo>
                    <a:pt x="8402" y="3371"/>
                  </a:lnTo>
                  <a:lnTo>
                    <a:pt x="8500" y="3420"/>
                  </a:lnTo>
                  <a:lnTo>
                    <a:pt x="8597" y="3493"/>
                  </a:lnTo>
                  <a:lnTo>
                    <a:pt x="8671" y="3591"/>
                  </a:lnTo>
                  <a:lnTo>
                    <a:pt x="8719" y="3689"/>
                  </a:lnTo>
                  <a:lnTo>
                    <a:pt x="8768" y="3786"/>
                  </a:lnTo>
                  <a:lnTo>
                    <a:pt x="8768" y="3908"/>
                  </a:lnTo>
                  <a:lnTo>
                    <a:pt x="8768" y="4031"/>
                  </a:lnTo>
                  <a:lnTo>
                    <a:pt x="8719" y="4153"/>
                  </a:lnTo>
                  <a:lnTo>
                    <a:pt x="8671" y="4250"/>
                  </a:lnTo>
                  <a:lnTo>
                    <a:pt x="8597" y="4324"/>
                  </a:lnTo>
                  <a:lnTo>
                    <a:pt x="8500" y="4397"/>
                  </a:lnTo>
                  <a:lnTo>
                    <a:pt x="8402" y="4446"/>
                  </a:lnTo>
                  <a:lnTo>
                    <a:pt x="8304" y="4495"/>
                  </a:lnTo>
                  <a:lnTo>
                    <a:pt x="8060" y="4495"/>
                  </a:lnTo>
                  <a:lnTo>
                    <a:pt x="7962" y="4446"/>
                  </a:lnTo>
                  <a:lnTo>
                    <a:pt x="7865" y="4397"/>
                  </a:lnTo>
                  <a:lnTo>
                    <a:pt x="7767" y="4324"/>
                  </a:lnTo>
                  <a:lnTo>
                    <a:pt x="7694" y="4250"/>
                  </a:lnTo>
                  <a:lnTo>
                    <a:pt x="7645" y="4153"/>
                  </a:lnTo>
                  <a:lnTo>
                    <a:pt x="7596" y="4031"/>
                  </a:lnTo>
                  <a:lnTo>
                    <a:pt x="7596" y="3908"/>
                  </a:lnTo>
                  <a:lnTo>
                    <a:pt x="7596" y="3786"/>
                  </a:lnTo>
                  <a:lnTo>
                    <a:pt x="7645" y="3689"/>
                  </a:lnTo>
                  <a:lnTo>
                    <a:pt x="7694" y="3591"/>
                  </a:lnTo>
                  <a:lnTo>
                    <a:pt x="7767" y="3493"/>
                  </a:lnTo>
                  <a:lnTo>
                    <a:pt x="7865" y="3420"/>
                  </a:lnTo>
                  <a:lnTo>
                    <a:pt x="7962" y="3371"/>
                  </a:lnTo>
                  <a:lnTo>
                    <a:pt x="8060" y="3347"/>
                  </a:lnTo>
                  <a:lnTo>
                    <a:pt x="8182" y="3322"/>
                  </a:lnTo>
                  <a:close/>
                  <a:moveTo>
                    <a:pt x="9086" y="4763"/>
                  </a:moveTo>
                  <a:lnTo>
                    <a:pt x="9159" y="4788"/>
                  </a:lnTo>
                  <a:lnTo>
                    <a:pt x="9281" y="4885"/>
                  </a:lnTo>
                  <a:lnTo>
                    <a:pt x="9354" y="5007"/>
                  </a:lnTo>
                  <a:lnTo>
                    <a:pt x="9379" y="5081"/>
                  </a:lnTo>
                  <a:lnTo>
                    <a:pt x="9379" y="5154"/>
                  </a:lnTo>
                  <a:lnTo>
                    <a:pt x="9379" y="5227"/>
                  </a:lnTo>
                  <a:lnTo>
                    <a:pt x="9354" y="5301"/>
                  </a:lnTo>
                  <a:lnTo>
                    <a:pt x="9281" y="5423"/>
                  </a:lnTo>
                  <a:lnTo>
                    <a:pt x="9159" y="5520"/>
                  </a:lnTo>
                  <a:lnTo>
                    <a:pt x="9086" y="5545"/>
                  </a:lnTo>
                  <a:lnTo>
                    <a:pt x="8915" y="5545"/>
                  </a:lnTo>
                  <a:lnTo>
                    <a:pt x="8842" y="5520"/>
                  </a:lnTo>
                  <a:lnTo>
                    <a:pt x="8719" y="5423"/>
                  </a:lnTo>
                  <a:lnTo>
                    <a:pt x="8646" y="5301"/>
                  </a:lnTo>
                  <a:lnTo>
                    <a:pt x="8622" y="5227"/>
                  </a:lnTo>
                  <a:lnTo>
                    <a:pt x="8597" y="5154"/>
                  </a:lnTo>
                  <a:lnTo>
                    <a:pt x="8622" y="5081"/>
                  </a:lnTo>
                  <a:lnTo>
                    <a:pt x="8646" y="5007"/>
                  </a:lnTo>
                  <a:lnTo>
                    <a:pt x="8719" y="4885"/>
                  </a:lnTo>
                  <a:lnTo>
                    <a:pt x="8842" y="4788"/>
                  </a:lnTo>
                  <a:lnTo>
                    <a:pt x="8915" y="4763"/>
                  </a:lnTo>
                  <a:close/>
                  <a:moveTo>
                    <a:pt x="2540" y="11309"/>
                  </a:moveTo>
                  <a:lnTo>
                    <a:pt x="2760" y="11675"/>
                  </a:lnTo>
                  <a:lnTo>
                    <a:pt x="3029" y="12041"/>
                  </a:lnTo>
                  <a:lnTo>
                    <a:pt x="3298" y="12408"/>
                  </a:lnTo>
                  <a:lnTo>
                    <a:pt x="3615" y="12750"/>
                  </a:lnTo>
                  <a:lnTo>
                    <a:pt x="3908" y="12994"/>
                  </a:lnTo>
                  <a:lnTo>
                    <a:pt x="4177" y="13238"/>
                  </a:lnTo>
                  <a:lnTo>
                    <a:pt x="3762" y="13482"/>
                  </a:lnTo>
                  <a:lnTo>
                    <a:pt x="3371" y="13678"/>
                  </a:lnTo>
                  <a:lnTo>
                    <a:pt x="3029" y="13824"/>
                  </a:lnTo>
                  <a:lnTo>
                    <a:pt x="2687" y="13922"/>
                  </a:lnTo>
                  <a:lnTo>
                    <a:pt x="2418" y="13995"/>
                  </a:lnTo>
                  <a:lnTo>
                    <a:pt x="2174" y="13995"/>
                  </a:lnTo>
                  <a:lnTo>
                    <a:pt x="2076" y="13971"/>
                  </a:lnTo>
                  <a:lnTo>
                    <a:pt x="1979" y="13946"/>
                  </a:lnTo>
                  <a:lnTo>
                    <a:pt x="1905" y="13897"/>
                  </a:lnTo>
                  <a:lnTo>
                    <a:pt x="1832" y="13849"/>
                  </a:lnTo>
                  <a:lnTo>
                    <a:pt x="1759" y="13775"/>
                  </a:lnTo>
                  <a:lnTo>
                    <a:pt x="1734" y="13678"/>
                  </a:lnTo>
                  <a:lnTo>
                    <a:pt x="1686" y="13580"/>
                  </a:lnTo>
                  <a:lnTo>
                    <a:pt x="1686" y="13482"/>
                  </a:lnTo>
                  <a:lnTo>
                    <a:pt x="1686" y="13214"/>
                  </a:lnTo>
                  <a:lnTo>
                    <a:pt x="1759" y="12921"/>
                  </a:lnTo>
                  <a:lnTo>
                    <a:pt x="1881" y="12554"/>
                  </a:lnTo>
                  <a:lnTo>
                    <a:pt x="2052" y="12188"/>
                  </a:lnTo>
                  <a:lnTo>
                    <a:pt x="2272" y="11748"/>
                  </a:lnTo>
                  <a:lnTo>
                    <a:pt x="2540" y="11309"/>
                  </a:lnTo>
                  <a:close/>
                  <a:moveTo>
                    <a:pt x="15362" y="1"/>
                  </a:moveTo>
                  <a:lnTo>
                    <a:pt x="15094" y="25"/>
                  </a:lnTo>
                  <a:lnTo>
                    <a:pt x="14801" y="74"/>
                  </a:lnTo>
                  <a:lnTo>
                    <a:pt x="14483" y="172"/>
                  </a:lnTo>
                  <a:lnTo>
                    <a:pt x="14141" y="294"/>
                  </a:lnTo>
                  <a:lnTo>
                    <a:pt x="13775" y="440"/>
                  </a:lnTo>
                  <a:lnTo>
                    <a:pt x="13384" y="611"/>
                  </a:lnTo>
                  <a:lnTo>
                    <a:pt x="12993" y="831"/>
                  </a:lnTo>
                  <a:lnTo>
                    <a:pt x="12578" y="1051"/>
                  </a:lnTo>
                  <a:lnTo>
                    <a:pt x="11699" y="1613"/>
                  </a:lnTo>
                  <a:lnTo>
                    <a:pt x="10747" y="2272"/>
                  </a:lnTo>
                  <a:lnTo>
                    <a:pt x="10307" y="2101"/>
                  </a:lnTo>
                  <a:lnTo>
                    <a:pt x="9843" y="1955"/>
                  </a:lnTo>
                  <a:lnTo>
                    <a:pt x="9379" y="1857"/>
                  </a:lnTo>
                  <a:lnTo>
                    <a:pt x="8915" y="1784"/>
                  </a:lnTo>
                  <a:lnTo>
                    <a:pt x="8451" y="1735"/>
                  </a:lnTo>
                  <a:lnTo>
                    <a:pt x="7962" y="1735"/>
                  </a:lnTo>
                  <a:lnTo>
                    <a:pt x="7498" y="1784"/>
                  </a:lnTo>
                  <a:lnTo>
                    <a:pt x="7034" y="1832"/>
                  </a:lnTo>
                  <a:lnTo>
                    <a:pt x="6570" y="1930"/>
                  </a:lnTo>
                  <a:lnTo>
                    <a:pt x="6106" y="2077"/>
                  </a:lnTo>
                  <a:lnTo>
                    <a:pt x="5667" y="2248"/>
                  </a:lnTo>
                  <a:lnTo>
                    <a:pt x="5227" y="2443"/>
                  </a:lnTo>
                  <a:lnTo>
                    <a:pt x="4787" y="2687"/>
                  </a:lnTo>
                  <a:lnTo>
                    <a:pt x="4397" y="2980"/>
                  </a:lnTo>
                  <a:lnTo>
                    <a:pt x="4006" y="3273"/>
                  </a:lnTo>
                  <a:lnTo>
                    <a:pt x="3615" y="3615"/>
                  </a:lnTo>
                  <a:lnTo>
                    <a:pt x="3273" y="4006"/>
                  </a:lnTo>
                  <a:lnTo>
                    <a:pt x="2980" y="4397"/>
                  </a:lnTo>
                  <a:lnTo>
                    <a:pt x="2687" y="4788"/>
                  </a:lnTo>
                  <a:lnTo>
                    <a:pt x="2443" y="5227"/>
                  </a:lnTo>
                  <a:lnTo>
                    <a:pt x="2247" y="5667"/>
                  </a:lnTo>
                  <a:lnTo>
                    <a:pt x="2076" y="6107"/>
                  </a:lnTo>
                  <a:lnTo>
                    <a:pt x="1930" y="6571"/>
                  </a:lnTo>
                  <a:lnTo>
                    <a:pt x="1832" y="7035"/>
                  </a:lnTo>
                  <a:lnTo>
                    <a:pt x="1783" y="7499"/>
                  </a:lnTo>
                  <a:lnTo>
                    <a:pt x="1734" y="7963"/>
                  </a:lnTo>
                  <a:lnTo>
                    <a:pt x="1734" y="8451"/>
                  </a:lnTo>
                  <a:lnTo>
                    <a:pt x="1783" y="8915"/>
                  </a:lnTo>
                  <a:lnTo>
                    <a:pt x="1857" y="9379"/>
                  </a:lnTo>
                  <a:lnTo>
                    <a:pt x="1954" y="9843"/>
                  </a:lnTo>
                  <a:lnTo>
                    <a:pt x="2101" y="10307"/>
                  </a:lnTo>
                  <a:lnTo>
                    <a:pt x="2272" y="10747"/>
                  </a:lnTo>
                  <a:lnTo>
                    <a:pt x="1612" y="11699"/>
                  </a:lnTo>
                  <a:lnTo>
                    <a:pt x="1051" y="12579"/>
                  </a:lnTo>
                  <a:lnTo>
                    <a:pt x="831" y="12994"/>
                  </a:lnTo>
                  <a:lnTo>
                    <a:pt x="611" y="13385"/>
                  </a:lnTo>
                  <a:lnTo>
                    <a:pt x="440" y="13775"/>
                  </a:lnTo>
                  <a:lnTo>
                    <a:pt x="293" y="14142"/>
                  </a:lnTo>
                  <a:lnTo>
                    <a:pt x="171" y="14484"/>
                  </a:lnTo>
                  <a:lnTo>
                    <a:pt x="74" y="14801"/>
                  </a:lnTo>
                  <a:lnTo>
                    <a:pt x="25" y="15094"/>
                  </a:lnTo>
                  <a:lnTo>
                    <a:pt x="0" y="15363"/>
                  </a:lnTo>
                  <a:lnTo>
                    <a:pt x="0" y="15583"/>
                  </a:lnTo>
                  <a:lnTo>
                    <a:pt x="49" y="15802"/>
                  </a:lnTo>
                  <a:lnTo>
                    <a:pt x="123" y="15973"/>
                  </a:lnTo>
                  <a:lnTo>
                    <a:pt x="245" y="16120"/>
                  </a:lnTo>
                  <a:lnTo>
                    <a:pt x="342" y="16218"/>
                  </a:lnTo>
                  <a:lnTo>
                    <a:pt x="489" y="16291"/>
                  </a:lnTo>
                  <a:lnTo>
                    <a:pt x="635" y="16340"/>
                  </a:lnTo>
                  <a:lnTo>
                    <a:pt x="806" y="16364"/>
                  </a:lnTo>
                  <a:lnTo>
                    <a:pt x="1173" y="16364"/>
                  </a:lnTo>
                  <a:lnTo>
                    <a:pt x="1393" y="16315"/>
                  </a:lnTo>
                  <a:lnTo>
                    <a:pt x="1637" y="16267"/>
                  </a:lnTo>
                  <a:lnTo>
                    <a:pt x="2150" y="16120"/>
                  </a:lnTo>
                  <a:lnTo>
                    <a:pt x="2711" y="15876"/>
                  </a:lnTo>
                  <a:lnTo>
                    <a:pt x="3322" y="15583"/>
                  </a:lnTo>
                  <a:lnTo>
                    <a:pt x="3957" y="15192"/>
                  </a:lnTo>
                  <a:lnTo>
                    <a:pt x="4665" y="14752"/>
                  </a:lnTo>
                  <a:lnTo>
                    <a:pt x="5373" y="14264"/>
                  </a:lnTo>
                  <a:lnTo>
                    <a:pt x="6131" y="13702"/>
                  </a:lnTo>
                  <a:lnTo>
                    <a:pt x="6912" y="13092"/>
                  </a:lnTo>
                  <a:lnTo>
                    <a:pt x="7718" y="12432"/>
                  </a:lnTo>
                  <a:lnTo>
                    <a:pt x="8524" y="11724"/>
                  </a:lnTo>
                  <a:lnTo>
                    <a:pt x="9330" y="10967"/>
                  </a:lnTo>
                  <a:lnTo>
                    <a:pt x="10160" y="10161"/>
                  </a:lnTo>
                  <a:lnTo>
                    <a:pt x="10966" y="9330"/>
                  </a:lnTo>
                  <a:lnTo>
                    <a:pt x="11723" y="8524"/>
                  </a:lnTo>
                  <a:lnTo>
                    <a:pt x="12432" y="7718"/>
                  </a:lnTo>
                  <a:lnTo>
                    <a:pt x="13091" y="6912"/>
                  </a:lnTo>
                  <a:lnTo>
                    <a:pt x="13702" y="6131"/>
                  </a:lnTo>
                  <a:lnTo>
                    <a:pt x="14263" y="5374"/>
                  </a:lnTo>
                  <a:lnTo>
                    <a:pt x="14752" y="4666"/>
                  </a:lnTo>
                  <a:lnTo>
                    <a:pt x="15192" y="3957"/>
                  </a:lnTo>
                  <a:lnTo>
                    <a:pt x="15582" y="3322"/>
                  </a:lnTo>
                  <a:lnTo>
                    <a:pt x="15875" y="2712"/>
                  </a:lnTo>
                  <a:lnTo>
                    <a:pt x="16120" y="2150"/>
                  </a:lnTo>
                  <a:lnTo>
                    <a:pt x="16266" y="1637"/>
                  </a:lnTo>
                  <a:lnTo>
                    <a:pt x="16315" y="1393"/>
                  </a:lnTo>
                  <a:lnTo>
                    <a:pt x="16364" y="1173"/>
                  </a:lnTo>
                  <a:lnTo>
                    <a:pt x="16364" y="978"/>
                  </a:lnTo>
                  <a:lnTo>
                    <a:pt x="16364" y="807"/>
                  </a:lnTo>
                  <a:lnTo>
                    <a:pt x="16339" y="636"/>
                  </a:lnTo>
                  <a:lnTo>
                    <a:pt x="16291" y="489"/>
                  </a:lnTo>
                  <a:lnTo>
                    <a:pt x="16217" y="343"/>
                  </a:lnTo>
                  <a:lnTo>
                    <a:pt x="16120" y="245"/>
                  </a:lnTo>
                  <a:lnTo>
                    <a:pt x="15973" y="123"/>
                  </a:lnTo>
                  <a:lnTo>
                    <a:pt x="15802" y="50"/>
                  </a:lnTo>
                  <a:lnTo>
                    <a:pt x="1558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182" name="Google Shape;182;p21"/>
          <p:cNvGrpSpPr/>
          <p:nvPr/>
        </p:nvGrpSpPr>
        <p:grpSpPr>
          <a:xfrm rot="1057084">
            <a:off x="5492412" y="2171969"/>
            <a:ext cx="847581" cy="847644"/>
            <a:chOff x="570875" y="4322250"/>
            <a:chExt cx="443300" cy="443325"/>
          </a:xfrm>
        </p:grpSpPr>
        <p:sp>
          <p:nvSpPr>
            <p:cNvPr id="183" name="Google Shape;183;p21"/>
            <p:cNvSpPr/>
            <p:nvPr/>
          </p:nvSpPr>
          <p:spPr>
            <a:xfrm>
              <a:off x="570875" y="4322250"/>
              <a:ext cx="443300" cy="443325"/>
            </a:xfrm>
            <a:custGeom>
              <a:avLst/>
              <a:gdLst/>
              <a:ahLst/>
              <a:cxnLst/>
              <a:rect l="l" t="t" r="r" b="b"/>
              <a:pathLst>
                <a:path w="17732" h="17733" extrusionOk="0">
                  <a:moveTo>
                    <a:pt x="13091" y="2712"/>
                  </a:moveTo>
                  <a:lnTo>
                    <a:pt x="13286" y="2736"/>
                  </a:lnTo>
                  <a:lnTo>
                    <a:pt x="13506" y="2785"/>
                  </a:lnTo>
                  <a:lnTo>
                    <a:pt x="13702" y="2858"/>
                  </a:lnTo>
                  <a:lnTo>
                    <a:pt x="13873" y="2956"/>
                  </a:lnTo>
                  <a:lnTo>
                    <a:pt x="14068" y="3054"/>
                  </a:lnTo>
                  <a:lnTo>
                    <a:pt x="14239" y="3176"/>
                  </a:lnTo>
                  <a:lnTo>
                    <a:pt x="14410" y="3323"/>
                  </a:lnTo>
                  <a:lnTo>
                    <a:pt x="14556" y="3493"/>
                  </a:lnTo>
                  <a:lnTo>
                    <a:pt x="14679" y="3664"/>
                  </a:lnTo>
                  <a:lnTo>
                    <a:pt x="14776" y="3860"/>
                  </a:lnTo>
                  <a:lnTo>
                    <a:pt x="14874" y="4031"/>
                  </a:lnTo>
                  <a:lnTo>
                    <a:pt x="14947" y="4226"/>
                  </a:lnTo>
                  <a:lnTo>
                    <a:pt x="14996" y="4446"/>
                  </a:lnTo>
                  <a:lnTo>
                    <a:pt x="15021" y="4641"/>
                  </a:lnTo>
                  <a:lnTo>
                    <a:pt x="15021" y="4861"/>
                  </a:lnTo>
                  <a:lnTo>
                    <a:pt x="15021" y="5057"/>
                  </a:lnTo>
                  <a:lnTo>
                    <a:pt x="14996" y="5252"/>
                  </a:lnTo>
                  <a:lnTo>
                    <a:pt x="14947" y="5472"/>
                  </a:lnTo>
                  <a:lnTo>
                    <a:pt x="14874" y="5667"/>
                  </a:lnTo>
                  <a:lnTo>
                    <a:pt x="14776" y="5838"/>
                  </a:lnTo>
                  <a:lnTo>
                    <a:pt x="14679" y="6033"/>
                  </a:lnTo>
                  <a:lnTo>
                    <a:pt x="14556" y="6204"/>
                  </a:lnTo>
                  <a:lnTo>
                    <a:pt x="14410" y="6375"/>
                  </a:lnTo>
                  <a:lnTo>
                    <a:pt x="13433" y="7328"/>
                  </a:lnTo>
                  <a:lnTo>
                    <a:pt x="13311" y="7426"/>
                  </a:lnTo>
                  <a:lnTo>
                    <a:pt x="13189" y="7499"/>
                  </a:lnTo>
                  <a:lnTo>
                    <a:pt x="13042" y="7548"/>
                  </a:lnTo>
                  <a:lnTo>
                    <a:pt x="12871" y="7572"/>
                  </a:lnTo>
                  <a:lnTo>
                    <a:pt x="12725" y="7548"/>
                  </a:lnTo>
                  <a:lnTo>
                    <a:pt x="12578" y="7499"/>
                  </a:lnTo>
                  <a:lnTo>
                    <a:pt x="12456" y="7426"/>
                  </a:lnTo>
                  <a:lnTo>
                    <a:pt x="12334" y="7328"/>
                  </a:lnTo>
                  <a:lnTo>
                    <a:pt x="10405" y="5398"/>
                  </a:lnTo>
                  <a:lnTo>
                    <a:pt x="10307" y="5276"/>
                  </a:lnTo>
                  <a:lnTo>
                    <a:pt x="10234" y="5154"/>
                  </a:lnTo>
                  <a:lnTo>
                    <a:pt x="10185" y="5008"/>
                  </a:lnTo>
                  <a:lnTo>
                    <a:pt x="10160" y="4861"/>
                  </a:lnTo>
                  <a:lnTo>
                    <a:pt x="10185" y="4690"/>
                  </a:lnTo>
                  <a:lnTo>
                    <a:pt x="10234" y="4544"/>
                  </a:lnTo>
                  <a:lnTo>
                    <a:pt x="10307" y="4422"/>
                  </a:lnTo>
                  <a:lnTo>
                    <a:pt x="10405" y="4299"/>
                  </a:lnTo>
                  <a:lnTo>
                    <a:pt x="11357" y="3323"/>
                  </a:lnTo>
                  <a:lnTo>
                    <a:pt x="11528" y="3176"/>
                  </a:lnTo>
                  <a:lnTo>
                    <a:pt x="11699" y="3054"/>
                  </a:lnTo>
                  <a:lnTo>
                    <a:pt x="11894" y="2956"/>
                  </a:lnTo>
                  <a:lnTo>
                    <a:pt x="12065" y="2858"/>
                  </a:lnTo>
                  <a:lnTo>
                    <a:pt x="12261" y="2785"/>
                  </a:lnTo>
                  <a:lnTo>
                    <a:pt x="12481" y="2736"/>
                  </a:lnTo>
                  <a:lnTo>
                    <a:pt x="12676" y="2712"/>
                  </a:lnTo>
                  <a:close/>
                  <a:moveTo>
                    <a:pt x="8377" y="8867"/>
                  </a:moveTo>
                  <a:lnTo>
                    <a:pt x="8475" y="8891"/>
                  </a:lnTo>
                  <a:lnTo>
                    <a:pt x="8548" y="8915"/>
                  </a:lnTo>
                  <a:lnTo>
                    <a:pt x="8646" y="8964"/>
                  </a:lnTo>
                  <a:lnTo>
                    <a:pt x="8719" y="9013"/>
                  </a:lnTo>
                  <a:lnTo>
                    <a:pt x="8768" y="9086"/>
                  </a:lnTo>
                  <a:lnTo>
                    <a:pt x="8817" y="9184"/>
                  </a:lnTo>
                  <a:lnTo>
                    <a:pt x="8841" y="9257"/>
                  </a:lnTo>
                  <a:lnTo>
                    <a:pt x="8866" y="9355"/>
                  </a:lnTo>
                  <a:lnTo>
                    <a:pt x="8841" y="9453"/>
                  </a:lnTo>
                  <a:lnTo>
                    <a:pt x="8817" y="9550"/>
                  </a:lnTo>
                  <a:lnTo>
                    <a:pt x="8768" y="9624"/>
                  </a:lnTo>
                  <a:lnTo>
                    <a:pt x="8719" y="9697"/>
                  </a:lnTo>
                  <a:lnTo>
                    <a:pt x="6179" y="12237"/>
                  </a:lnTo>
                  <a:lnTo>
                    <a:pt x="6106" y="12310"/>
                  </a:lnTo>
                  <a:lnTo>
                    <a:pt x="6033" y="12359"/>
                  </a:lnTo>
                  <a:lnTo>
                    <a:pt x="5935" y="12383"/>
                  </a:lnTo>
                  <a:lnTo>
                    <a:pt x="5740" y="12383"/>
                  </a:lnTo>
                  <a:lnTo>
                    <a:pt x="5642" y="12359"/>
                  </a:lnTo>
                  <a:lnTo>
                    <a:pt x="5569" y="12310"/>
                  </a:lnTo>
                  <a:lnTo>
                    <a:pt x="5496" y="12237"/>
                  </a:lnTo>
                  <a:lnTo>
                    <a:pt x="5422" y="12164"/>
                  </a:lnTo>
                  <a:lnTo>
                    <a:pt x="5373" y="12090"/>
                  </a:lnTo>
                  <a:lnTo>
                    <a:pt x="5349" y="11993"/>
                  </a:lnTo>
                  <a:lnTo>
                    <a:pt x="5349" y="11895"/>
                  </a:lnTo>
                  <a:lnTo>
                    <a:pt x="5349" y="11797"/>
                  </a:lnTo>
                  <a:lnTo>
                    <a:pt x="5373" y="11700"/>
                  </a:lnTo>
                  <a:lnTo>
                    <a:pt x="5422" y="11626"/>
                  </a:lnTo>
                  <a:lnTo>
                    <a:pt x="5496" y="11553"/>
                  </a:lnTo>
                  <a:lnTo>
                    <a:pt x="8036" y="9013"/>
                  </a:lnTo>
                  <a:lnTo>
                    <a:pt x="8109" y="8964"/>
                  </a:lnTo>
                  <a:lnTo>
                    <a:pt x="8182" y="8915"/>
                  </a:lnTo>
                  <a:lnTo>
                    <a:pt x="8280" y="8891"/>
                  </a:lnTo>
                  <a:lnTo>
                    <a:pt x="8377" y="8867"/>
                  </a:lnTo>
                  <a:close/>
                  <a:moveTo>
                    <a:pt x="14825" y="1"/>
                  </a:moveTo>
                  <a:lnTo>
                    <a:pt x="14288" y="25"/>
                  </a:lnTo>
                  <a:lnTo>
                    <a:pt x="13751" y="50"/>
                  </a:lnTo>
                  <a:lnTo>
                    <a:pt x="13213" y="123"/>
                  </a:lnTo>
                  <a:lnTo>
                    <a:pt x="12676" y="245"/>
                  </a:lnTo>
                  <a:lnTo>
                    <a:pt x="12163" y="367"/>
                  </a:lnTo>
                  <a:lnTo>
                    <a:pt x="11675" y="538"/>
                  </a:lnTo>
                  <a:lnTo>
                    <a:pt x="11235" y="758"/>
                  </a:lnTo>
                  <a:lnTo>
                    <a:pt x="11015" y="856"/>
                  </a:lnTo>
                  <a:lnTo>
                    <a:pt x="10844" y="1002"/>
                  </a:lnTo>
                  <a:lnTo>
                    <a:pt x="10649" y="1124"/>
                  </a:lnTo>
                  <a:lnTo>
                    <a:pt x="10502" y="1271"/>
                  </a:lnTo>
                  <a:lnTo>
                    <a:pt x="5544" y="6229"/>
                  </a:lnTo>
                  <a:lnTo>
                    <a:pt x="391" y="6229"/>
                  </a:lnTo>
                  <a:lnTo>
                    <a:pt x="245" y="6253"/>
                  </a:lnTo>
                  <a:lnTo>
                    <a:pt x="147" y="6278"/>
                  </a:lnTo>
                  <a:lnTo>
                    <a:pt x="49" y="6327"/>
                  </a:lnTo>
                  <a:lnTo>
                    <a:pt x="0" y="6400"/>
                  </a:lnTo>
                  <a:lnTo>
                    <a:pt x="0" y="6473"/>
                  </a:lnTo>
                  <a:lnTo>
                    <a:pt x="25" y="6571"/>
                  </a:lnTo>
                  <a:lnTo>
                    <a:pt x="74" y="6668"/>
                  </a:lnTo>
                  <a:lnTo>
                    <a:pt x="171" y="6791"/>
                  </a:lnTo>
                  <a:lnTo>
                    <a:pt x="2589" y="9184"/>
                  </a:lnTo>
                  <a:lnTo>
                    <a:pt x="2272" y="9502"/>
                  </a:lnTo>
                  <a:lnTo>
                    <a:pt x="953" y="9746"/>
                  </a:lnTo>
                  <a:lnTo>
                    <a:pt x="806" y="9795"/>
                  </a:lnTo>
                  <a:lnTo>
                    <a:pt x="684" y="9843"/>
                  </a:lnTo>
                  <a:lnTo>
                    <a:pt x="611" y="9941"/>
                  </a:lnTo>
                  <a:lnTo>
                    <a:pt x="562" y="10014"/>
                  </a:lnTo>
                  <a:lnTo>
                    <a:pt x="562" y="10112"/>
                  </a:lnTo>
                  <a:lnTo>
                    <a:pt x="586" y="10234"/>
                  </a:lnTo>
                  <a:lnTo>
                    <a:pt x="635" y="10332"/>
                  </a:lnTo>
                  <a:lnTo>
                    <a:pt x="733" y="10454"/>
                  </a:lnTo>
                  <a:lnTo>
                    <a:pt x="7278" y="16999"/>
                  </a:lnTo>
                  <a:lnTo>
                    <a:pt x="7401" y="17097"/>
                  </a:lnTo>
                  <a:lnTo>
                    <a:pt x="7498" y="17146"/>
                  </a:lnTo>
                  <a:lnTo>
                    <a:pt x="7620" y="17170"/>
                  </a:lnTo>
                  <a:lnTo>
                    <a:pt x="7718" y="17170"/>
                  </a:lnTo>
                  <a:lnTo>
                    <a:pt x="7791" y="17122"/>
                  </a:lnTo>
                  <a:lnTo>
                    <a:pt x="7889" y="17048"/>
                  </a:lnTo>
                  <a:lnTo>
                    <a:pt x="7938" y="16926"/>
                  </a:lnTo>
                  <a:lnTo>
                    <a:pt x="7987" y="16780"/>
                  </a:lnTo>
                  <a:lnTo>
                    <a:pt x="8231" y="15461"/>
                  </a:lnTo>
                  <a:lnTo>
                    <a:pt x="8548" y="15143"/>
                  </a:lnTo>
                  <a:lnTo>
                    <a:pt x="10942" y="17561"/>
                  </a:lnTo>
                  <a:lnTo>
                    <a:pt x="11064" y="17659"/>
                  </a:lnTo>
                  <a:lnTo>
                    <a:pt x="11162" y="17708"/>
                  </a:lnTo>
                  <a:lnTo>
                    <a:pt x="11259" y="17732"/>
                  </a:lnTo>
                  <a:lnTo>
                    <a:pt x="11333" y="17732"/>
                  </a:lnTo>
                  <a:lnTo>
                    <a:pt x="11406" y="17683"/>
                  </a:lnTo>
                  <a:lnTo>
                    <a:pt x="11455" y="17586"/>
                  </a:lnTo>
                  <a:lnTo>
                    <a:pt x="11479" y="17488"/>
                  </a:lnTo>
                  <a:lnTo>
                    <a:pt x="11504" y="17341"/>
                  </a:lnTo>
                  <a:lnTo>
                    <a:pt x="11504" y="12188"/>
                  </a:lnTo>
                  <a:lnTo>
                    <a:pt x="16461" y="7230"/>
                  </a:lnTo>
                  <a:lnTo>
                    <a:pt x="16608" y="7084"/>
                  </a:lnTo>
                  <a:lnTo>
                    <a:pt x="16730" y="6888"/>
                  </a:lnTo>
                  <a:lnTo>
                    <a:pt x="16877" y="6693"/>
                  </a:lnTo>
                  <a:lnTo>
                    <a:pt x="16974" y="6498"/>
                  </a:lnTo>
                  <a:lnTo>
                    <a:pt x="17194" y="6058"/>
                  </a:lnTo>
                  <a:lnTo>
                    <a:pt x="17365" y="5569"/>
                  </a:lnTo>
                  <a:lnTo>
                    <a:pt x="17487" y="5057"/>
                  </a:lnTo>
                  <a:lnTo>
                    <a:pt x="17609" y="4519"/>
                  </a:lnTo>
                  <a:lnTo>
                    <a:pt x="17683" y="3982"/>
                  </a:lnTo>
                  <a:lnTo>
                    <a:pt x="17707" y="3445"/>
                  </a:lnTo>
                  <a:lnTo>
                    <a:pt x="17731" y="2907"/>
                  </a:lnTo>
                  <a:lnTo>
                    <a:pt x="17731" y="2419"/>
                  </a:lnTo>
                  <a:lnTo>
                    <a:pt x="17707" y="1955"/>
                  </a:lnTo>
                  <a:lnTo>
                    <a:pt x="17658" y="1515"/>
                  </a:lnTo>
                  <a:lnTo>
                    <a:pt x="17585" y="1149"/>
                  </a:lnTo>
                  <a:lnTo>
                    <a:pt x="17512" y="831"/>
                  </a:lnTo>
                  <a:lnTo>
                    <a:pt x="17414" y="587"/>
                  </a:lnTo>
                  <a:lnTo>
                    <a:pt x="17341" y="489"/>
                  </a:lnTo>
                  <a:lnTo>
                    <a:pt x="17292" y="441"/>
                  </a:lnTo>
                  <a:lnTo>
                    <a:pt x="17243" y="392"/>
                  </a:lnTo>
                  <a:lnTo>
                    <a:pt x="17145" y="318"/>
                  </a:lnTo>
                  <a:lnTo>
                    <a:pt x="16901" y="221"/>
                  </a:lnTo>
                  <a:lnTo>
                    <a:pt x="16584" y="148"/>
                  </a:lnTo>
                  <a:lnTo>
                    <a:pt x="16217" y="74"/>
                  </a:lnTo>
                  <a:lnTo>
                    <a:pt x="15778" y="25"/>
                  </a:lnTo>
                  <a:lnTo>
                    <a:pt x="15314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84" name="Google Shape;184;p21"/>
            <p:cNvSpPr/>
            <p:nvPr/>
          </p:nvSpPr>
          <p:spPr>
            <a:xfrm>
              <a:off x="597725" y="4665400"/>
              <a:ext cx="73300" cy="73300"/>
            </a:xfrm>
            <a:custGeom>
              <a:avLst/>
              <a:gdLst/>
              <a:ahLst/>
              <a:cxnLst/>
              <a:rect l="l" t="t" r="r" b="b"/>
              <a:pathLst>
                <a:path w="2932" h="2932" extrusionOk="0">
                  <a:moveTo>
                    <a:pt x="2028" y="1"/>
                  </a:moveTo>
                  <a:lnTo>
                    <a:pt x="1857" y="25"/>
                  </a:lnTo>
                  <a:lnTo>
                    <a:pt x="1686" y="74"/>
                  </a:lnTo>
                  <a:lnTo>
                    <a:pt x="1515" y="147"/>
                  </a:lnTo>
                  <a:lnTo>
                    <a:pt x="1369" y="269"/>
                  </a:lnTo>
                  <a:lnTo>
                    <a:pt x="1222" y="489"/>
                  </a:lnTo>
                  <a:lnTo>
                    <a:pt x="1002" y="831"/>
                  </a:lnTo>
                  <a:lnTo>
                    <a:pt x="563" y="1735"/>
                  </a:lnTo>
                  <a:lnTo>
                    <a:pt x="172" y="2565"/>
                  </a:lnTo>
                  <a:lnTo>
                    <a:pt x="1" y="2932"/>
                  </a:lnTo>
                  <a:lnTo>
                    <a:pt x="1" y="2932"/>
                  </a:lnTo>
                  <a:lnTo>
                    <a:pt x="367" y="2761"/>
                  </a:lnTo>
                  <a:lnTo>
                    <a:pt x="1198" y="2370"/>
                  </a:lnTo>
                  <a:lnTo>
                    <a:pt x="2101" y="1930"/>
                  </a:lnTo>
                  <a:lnTo>
                    <a:pt x="2443" y="1710"/>
                  </a:lnTo>
                  <a:lnTo>
                    <a:pt x="2663" y="1564"/>
                  </a:lnTo>
                  <a:lnTo>
                    <a:pt x="2785" y="1417"/>
                  </a:lnTo>
                  <a:lnTo>
                    <a:pt x="2858" y="1246"/>
                  </a:lnTo>
                  <a:lnTo>
                    <a:pt x="2907" y="1075"/>
                  </a:lnTo>
                  <a:lnTo>
                    <a:pt x="2932" y="904"/>
                  </a:lnTo>
                  <a:lnTo>
                    <a:pt x="2907" y="733"/>
                  </a:lnTo>
                  <a:lnTo>
                    <a:pt x="2858" y="562"/>
                  </a:lnTo>
                  <a:lnTo>
                    <a:pt x="2785" y="416"/>
                  </a:lnTo>
                  <a:lnTo>
                    <a:pt x="2663" y="269"/>
                  </a:lnTo>
                  <a:lnTo>
                    <a:pt x="2517" y="147"/>
                  </a:lnTo>
                  <a:lnTo>
                    <a:pt x="2370" y="74"/>
                  </a:lnTo>
                  <a:lnTo>
                    <a:pt x="2199" y="25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85" name="Google Shape;185;p21"/>
            <p:cNvSpPr/>
            <p:nvPr/>
          </p:nvSpPr>
          <p:spPr>
            <a:xfrm>
              <a:off x="654525" y="4708150"/>
              <a:ext cx="47025" cy="47025"/>
            </a:xfrm>
            <a:custGeom>
              <a:avLst/>
              <a:gdLst/>
              <a:ahLst/>
              <a:cxnLst/>
              <a:rect l="l" t="t" r="r" b="b"/>
              <a:pathLst>
                <a:path w="1881" h="1881" extrusionOk="0">
                  <a:moveTo>
                    <a:pt x="1124" y="0"/>
                  </a:moveTo>
                  <a:lnTo>
                    <a:pt x="977" y="25"/>
                  </a:lnTo>
                  <a:lnTo>
                    <a:pt x="831" y="74"/>
                  </a:lnTo>
                  <a:lnTo>
                    <a:pt x="709" y="147"/>
                  </a:lnTo>
                  <a:lnTo>
                    <a:pt x="586" y="245"/>
                  </a:lnTo>
                  <a:lnTo>
                    <a:pt x="464" y="391"/>
                  </a:lnTo>
                  <a:lnTo>
                    <a:pt x="367" y="611"/>
                  </a:lnTo>
                  <a:lnTo>
                    <a:pt x="269" y="880"/>
                  </a:lnTo>
                  <a:lnTo>
                    <a:pt x="171" y="1173"/>
                  </a:lnTo>
                  <a:lnTo>
                    <a:pt x="49" y="1686"/>
                  </a:lnTo>
                  <a:lnTo>
                    <a:pt x="0" y="1881"/>
                  </a:lnTo>
                  <a:lnTo>
                    <a:pt x="0" y="1881"/>
                  </a:lnTo>
                  <a:lnTo>
                    <a:pt x="220" y="1857"/>
                  </a:lnTo>
                  <a:lnTo>
                    <a:pt x="733" y="1710"/>
                  </a:lnTo>
                  <a:lnTo>
                    <a:pt x="1002" y="1637"/>
                  </a:lnTo>
                  <a:lnTo>
                    <a:pt x="1270" y="1539"/>
                  </a:lnTo>
                  <a:lnTo>
                    <a:pt x="1515" y="1417"/>
                  </a:lnTo>
                  <a:lnTo>
                    <a:pt x="1661" y="1319"/>
                  </a:lnTo>
                  <a:lnTo>
                    <a:pt x="1759" y="1197"/>
                  </a:lnTo>
                  <a:lnTo>
                    <a:pt x="1832" y="1051"/>
                  </a:lnTo>
                  <a:lnTo>
                    <a:pt x="1881" y="928"/>
                  </a:lnTo>
                  <a:lnTo>
                    <a:pt x="1881" y="782"/>
                  </a:lnTo>
                  <a:lnTo>
                    <a:pt x="1881" y="635"/>
                  </a:lnTo>
                  <a:lnTo>
                    <a:pt x="1832" y="489"/>
                  </a:lnTo>
                  <a:lnTo>
                    <a:pt x="1759" y="367"/>
                  </a:lnTo>
                  <a:lnTo>
                    <a:pt x="1661" y="245"/>
                  </a:lnTo>
                  <a:lnTo>
                    <a:pt x="1539" y="147"/>
                  </a:lnTo>
                  <a:lnTo>
                    <a:pt x="1417" y="74"/>
                  </a:lnTo>
                  <a:lnTo>
                    <a:pt x="1270" y="25"/>
                  </a:lnTo>
                  <a:lnTo>
                    <a:pt x="112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86" name="Google Shape;186;p21"/>
            <p:cNvSpPr/>
            <p:nvPr/>
          </p:nvSpPr>
          <p:spPr>
            <a:xfrm>
              <a:off x="581250" y="4634875"/>
              <a:ext cx="47050" cy="47050"/>
            </a:xfrm>
            <a:custGeom>
              <a:avLst/>
              <a:gdLst/>
              <a:ahLst/>
              <a:cxnLst/>
              <a:rect l="l" t="t" r="r" b="b"/>
              <a:pathLst>
                <a:path w="1882" h="1882" extrusionOk="0">
                  <a:moveTo>
                    <a:pt x="953" y="1"/>
                  </a:moveTo>
                  <a:lnTo>
                    <a:pt x="831" y="49"/>
                  </a:lnTo>
                  <a:lnTo>
                    <a:pt x="684" y="123"/>
                  </a:lnTo>
                  <a:lnTo>
                    <a:pt x="562" y="220"/>
                  </a:lnTo>
                  <a:lnTo>
                    <a:pt x="465" y="367"/>
                  </a:lnTo>
                  <a:lnTo>
                    <a:pt x="342" y="611"/>
                  </a:lnTo>
                  <a:lnTo>
                    <a:pt x="245" y="880"/>
                  </a:lnTo>
                  <a:lnTo>
                    <a:pt x="171" y="1148"/>
                  </a:lnTo>
                  <a:lnTo>
                    <a:pt x="25" y="1661"/>
                  </a:lnTo>
                  <a:lnTo>
                    <a:pt x="1" y="1881"/>
                  </a:lnTo>
                  <a:lnTo>
                    <a:pt x="196" y="1832"/>
                  </a:lnTo>
                  <a:lnTo>
                    <a:pt x="709" y="1710"/>
                  </a:lnTo>
                  <a:lnTo>
                    <a:pt x="1002" y="1613"/>
                  </a:lnTo>
                  <a:lnTo>
                    <a:pt x="1271" y="1515"/>
                  </a:lnTo>
                  <a:lnTo>
                    <a:pt x="1490" y="1417"/>
                  </a:lnTo>
                  <a:lnTo>
                    <a:pt x="1637" y="1295"/>
                  </a:lnTo>
                  <a:lnTo>
                    <a:pt x="1735" y="1173"/>
                  </a:lnTo>
                  <a:lnTo>
                    <a:pt x="1808" y="1051"/>
                  </a:lnTo>
                  <a:lnTo>
                    <a:pt x="1857" y="904"/>
                  </a:lnTo>
                  <a:lnTo>
                    <a:pt x="1881" y="758"/>
                  </a:lnTo>
                  <a:lnTo>
                    <a:pt x="1857" y="611"/>
                  </a:lnTo>
                  <a:lnTo>
                    <a:pt x="1808" y="465"/>
                  </a:lnTo>
                  <a:lnTo>
                    <a:pt x="1735" y="343"/>
                  </a:lnTo>
                  <a:lnTo>
                    <a:pt x="1637" y="220"/>
                  </a:lnTo>
                  <a:lnTo>
                    <a:pt x="1515" y="123"/>
                  </a:lnTo>
                  <a:lnTo>
                    <a:pt x="1393" y="49"/>
                  </a:lnTo>
                  <a:lnTo>
                    <a:pt x="124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187" name="Google Shape;187;p21"/>
          <p:cNvSpPr/>
          <p:nvPr/>
        </p:nvSpPr>
        <p:spPr>
          <a:xfrm rot="2466653">
            <a:off x="5587739" y="1412052"/>
            <a:ext cx="416017" cy="397227"/>
          </a:xfrm>
          <a:custGeom>
            <a:avLst/>
            <a:gdLst/>
            <a:ahLst/>
            <a:cxnLst/>
            <a:rect l="l" t="t" r="r" b="b"/>
            <a:pathLst>
              <a:path w="15144" h="14460" extrusionOk="0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88" name="Google Shape;188;p21"/>
          <p:cNvSpPr/>
          <p:nvPr/>
        </p:nvSpPr>
        <p:spPr>
          <a:xfrm rot="-1609262">
            <a:off x="6196168" y="1662027"/>
            <a:ext cx="299386" cy="285864"/>
          </a:xfrm>
          <a:custGeom>
            <a:avLst/>
            <a:gdLst/>
            <a:ahLst/>
            <a:cxnLst/>
            <a:rect l="l" t="t" r="r" b="b"/>
            <a:pathLst>
              <a:path w="15144" h="14460" extrusionOk="0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89" name="Google Shape;189;p21"/>
          <p:cNvSpPr/>
          <p:nvPr/>
        </p:nvSpPr>
        <p:spPr>
          <a:xfrm rot="2926333">
            <a:off x="8011550" y="1888492"/>
            <a:ext cx="224212" cy="214085"/>
          </a:xfrm>
          <a:custGeom>
            <a:avLst/>
            <a:gdLst/>
            <a:ahLst/>
            <a:cxnLst/>
            <a:rect l="l" t="t" r="r" b="b"/>
            <a:pathLst>
              <a:path w="15144" h="14460" extrusionOk="0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90" name="Google Shape;190;p21"/>
          <p:cNvSpPr/>
          <p:nvPr/>
        </p:nvSpPr>
        <p:spPr>
          <a:xfrm rot="-1609177">
            <a:off x="7078483" y="454260"/>
            <a:ext cx="201978" cy="192855"/>
          </a:xfrm>
          <a:custGeom>
            <a:avLst/>
            <a:gdLst/>
            <a:ahLst/>
            <a:cxnLst/>
            <a:rect l="l" t="t" r="r" b="b"/>
            <a:pathLst>
              <a:path w="15144" h="14460" extrusionOk="0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91" name="Google Shape;191;p21"/>
          <p:cNvSpPr txBox="1"/>
          <p:nvPr>
            <p:ph type="sldNum" idx="12"/>
          </p:nvPr>
        </p:nvSpPr>
        <p:spPr>
          <a:xfrm>
            <a:off x="8480584" y="47498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>
                <a:solidFill>
                  <a:schemeClr val="accent1"/>
                </a:solidFill>
              </a:rPr>
            </a:fld>
            <a:endParaRPr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22"/>
          <p:cNvSpPr txBox="1"/>
          <p:nvPr>
            <p:ph type="body" idx="1"/>
          </p:nvPr>
        </p:nvSpPr>
        <p:spPr>
          <a:xfrm>
            <a:off x="855275" y="1755975"/>
            <a:ext cx="2859300" cy="3016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/>
              <a:t>White</a:t>
            </a:r>
            <a:endParaRPr b="1"/>
          </a:p>
          <a:p>
            <a:pPr marL="0" lvl="0" indent="0" algn="l" rtl="0">
              <a:spcBef>
                <a:spcPts val="800"/>
              </a:spcBef>
              <a:spcAft>
                <a:spcPts val="800"/>
              </a:spcAft>
              <a:buNone/>
            </a:pPr>
            <a:r>
              <a:rPr lang="en-GB"/>
              <a:t>Is the color of milk and fresh snow, the color produced by the combination of all the colors of the visible spectrum.</a:t>
            </a:r>
            <a:endParaRPr lang="en-GB"/>
          </a:p>
        </p:txBody>
      </p:sp>
      <p:sp>
        <p:nvSpPr>
          <p:cNvPr id="197" name="Google Shape;197;p22"/>
          <p:cNvSpPr txBox="1"/>
          <p:nvPr>
            <p:ph type="title"/>
          </p:nvPr>
        </p:nvSpPr>
        <p:spPr>
          <a:xfrm>
            <a:off x="855300" y="865850"/>
            <a:ext cx="6120000" cy="502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Y</a:t>
            </a:r>
            <a:r>
              <a:rPr lang="en-GB"/>
              <a:t>ou can also</a:t>
            </a:r>
            <a:br>
              <a:rPr lang="en-GB"/>
            </a:br>
            <a:r>
              <a:rPr lang="en-GB"/>
              <a:t>split your content</a:t>
            </a:r>
            <a:endParaRPr lang="en-GB"/>
          </a:p>
        </p:txBody>
      </p:sp>
      <p:sp>
        <p:nvSpPr>
          <p:cNvPr id="198" name="Google Shape;198;p22"/>
          <p:cNvSpPr txBox="1"/>
          <p:nvPr>
            <p:ph type="body" idx="2"/>
          </p:nvPr>
        </p:nvSpPr>
        <p:spPr>
          <a:xfrm>
            <a:off x="4115843" y="1755975"/>
            <a:ext cx="2859300" cy="3016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/>
              <a:t>Black</a:t>
            </a:r>
            <a:endParaRPr b="1"/>
          </a:p>
          <a:p>
            <a:pPr marL="0" lvl="0" indent="0" algn="l" rtl="0">
              <a:spcBef>
                <a:spcPts val="800"/>
              </a:spcBef>
              <a:spcAft>
                <a:spcPts val="800"/>
              </a:spcAft>
              <a:buNone/>
            </a:pPr>
            <a:r>
              <a:rPr lang="en-GB"/>
              <a:t>Is the color of ebony and of outer space. It </a:t>
            </a:r>
            <a:r>
              <a:rPr lang="en-GB"/>
              <a:t>has been the symbolic color of elegance, solemnity and authority.</a:t>
            </a:r>
            <a:endParaRPr lang="en-GB"/>
          </a:p>
        </p:txBody>
      </p:sp>
      <p:sp>
        <p:nvSpPr>
          <p:cNvPr id="199" name="Google Shape;199;p22"/>
          <p:cNvSpPr txBox="1"/>
          <p:nvPr>
            <p:ph type="sldNum" idx="12"/>
          </p:nvPr>
        </p:nvSpPr>
        <p:spPr>
          <a:xfrm>
            <a:off x="8480584" y="47498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23"/>
          <p:cNvSpPr txBox="1"/>
          <p:nvPr>
            <p:ph type="title"/>
          </p:nvPr>
        </p:nvSpPr>
        <p:spPr>
          <a:xfrm>
            <a:off x="855300" y="865850"/>
            <a:ext cx="7433400" cy="502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In two or three columns</a:t>
            </a:r>
            <a:endParaRPr lang="en-GB"/>
          </a:p>
        </p:txBody>
      </p:sp>
      <p:sp>
        <p:nvSpPr>
          <p:cNvPr id="205" name="Google Shape;205;p23"/>
          <p:cNvSpPr txBox="1"/>
          <p:nvPr>
            <p:ph type="body" idx="1"/>
          </p:nvPr>
        </p:nvSpPr>
        <p:spPr>
          <a:xfrm>
            <a:off x="855300" y="1755975"/>
            <a:ext cx="2315700" cy="3016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/>
              <a:t>Yellow</a:t>
            </a:r>
            <a:endParaRPr b="1"/>
          </a:p>
          <a:p>
            <a:pPr marL="0" lvl="0" indent="0" algn="l" rtl="0">
              <a:spcBef>
                <a:spcPts val="800"/>
              </a:spcBef>
              <a:spcAft>
                <a:spcPts val="800"/>
              </a:spcAft>
              <a:buNone/>
            </a:pPr>
            <a:r>
              <a:rPr lang="en-GB"/>
              <a:t>Is the color of gold, butter and ripe lemons. In the spectrum of visible light, yellow is found between green and orange.</a:t>
            </a:r>
            <a:endParaRPr lang="en-GB"/>
          </a:p>
        </p:txBody>
      </p:sp>
      <p:sp>
        <p:nvSpPr>
          <p:cNvPr id="206" name="Google Shape;206;p23"/>
          <p:cNvSpPr txBox="1"/>
          <p:nvPr>
            <p:ph type="body" idx="2"/>
          </p:nvPr>
        </p:nvSpPr>
        <p:spPr>
          <a:xfrm>
            <a:off x="3414199" y="1755975"/>
            <a:ext cx="2315700" cy="3016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/>
              <a:t>Blue</a:t>
            </a:r>
            <a:endParaRPr b="1"/>
          </a:p>
          <a:p>
            <a:pPr marL="0" lvl="0" indent="0" algn="l" rtl="0">
              <a:spcBef>
                <a:spcPts val="800"/>
              </a:spcBef>
              <a:spcAft>
                <a:spcPts val="800"/>
              </a:spcAft>
              <a:buNone/>
            </a:pPr>
            <a:r>
              <a:rPr lang="en-GB"/>
              <a:t>Is the colour of the clear sky and the deep sea. It is located between violet and green on the optical spectrum.</a:t>
            </a:r>
            <a:endParaRPr lang="en-GB"/>
          </a:p>
        </p:txBody>
      </p:sp>
      <p:sp>
        <p:nvSpPr>
          <p:cNvPr id="207" name="Google Shape;207;p23"/>
          <p:cNvSpPr txBox="1"/>
          <p:nvPr>
            <p:ph type="body" idx="3"/>
          </p:nvPr>
        </p:nvSpPr>
        <p:spPr>
          <a:xfrm>
            <a:off x="5973097" y="1755975"/>
            <a:ext cx="2315700" cy="3016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/>
              <a:t>Red</a:t>
            </a:r>
            <a:endParaRPr b="1"/>
          </a:p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r>
              <a:rPr lang="en-GB"/>
              <a:t>Is the color of blood, and because of this it has historically been associated with sacrifice, danger and courage. </a:t>
            </a:r>
            <a:endParaRPr lang="en-GB"/>
          </a:p>
          <a:p>
            <a:pPr marL="0" lvl="0" indent="0" algn="l" rtl="0">
              <a:spcBef>
                <a:spcPts val="800"/>
              </a:spcBef>
              <a:spcAft>
                <a:spcPts val="800"/>
              </a:spcAft>
              <a:buNone/>
            </a:pPr>
          </a:p>
        </p:txBody>
      </p:sp>
      <p:sp>
        <p:nvSpPr>
          <p:cNvPr id="208" name="Google Shape;208;p23"/>
          <p:cNvSpPr txBox="1"/>
          <p:nvPr>
            <p:ph type="sldNum" idx="12"/>
          </p:nvPr>
        </p:nvSpPr>
        <p:spPr>
          <a:xfrm>
            <a:off x="8480584" y="47498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87" name="Shape 3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Google Shape;388;p37"/>
          <p:cNvSpPr txBox="1"/>
          <p:nvPr>
            <p:ph type="sldNum" idx="12"/>
          </p:nvPr>
        </p:nvSpPr>
        <p:spPr>
          <a:xfrm>
            <a:off x="8480584" y="47498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>
                <a:solidFill>
                  <a:schemeClr val="accent1"/>
                </a:solidFill>
              </a:rPr>
            </a:fld>
            <a:endParaRPr>
              <a:solidFill>
                <a:schemeClr val="accent1"/>
              </a:solidFill>
            </a:endParaRPr>
          </a:p>
        </p:txBody>
      </p:sp>
      <p:sp>
        <p:nvSpPr>
          <p:cNvPr id="389" name="Google Shape;389;p37"/>
          <p:cNvSpPr txBox="1"/>
          <p:nvPr>
            <p:ph type="ctrTitle" idx="4294967295"/>
          </p:nvPr>
        </p:nvSpPr>
        <p:spPr>
          <a:xfrm>
            <a:off x="855300" y="1882300"/>
            <a:ext cx="4222500" cy="10929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7200">
                <a:solidFill>
                  <a:schemeClr val="accent1"/>
                </a:solidFill>
              </a:rPr>
              <a:t>Thanks!</a:t>
            </a:r>
            <a:endParaRPr sz="7200">
              <a:solidFill>
                <a:schemeClr val="accent1"/>
              </a:solidFill>
            </a:endParaRPr>
          </a:p>
        </p:txBody>
      </p:sp>
      <p:sp>
        <p:nvSpPr>
          <p:cNvPr id="390" name="Google Shape;390;p37"/>
          <p:cNvSpPr txBox="1"/>
          <p:nvPr>
            <p:ph type="subTitle" idx="4294967295"/>
          </p:nvPr>
        </p:nvSpPr>
        <p:spPr>
          <a:xfrm>
            <a:off x="855300" y="3015025"/>
            <a:ext cx="4222500" cy="1464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>
                <a:highlight>
                  <a:schemeClr val="accent1"/>
                </a:highlight>
              </a:rPr>
              <a:t>Any questions?</a:t>
            </a:r>
            <a:endParaRPr sz="1800" b="1">
              <a:highlight>
                <a:schemeClr val="accent1"/>
              </a:highlight>
            </a:endParaRPr>
          </a:p>
          <a:p>
            <a:pPr marL="0" lvl="0" indent="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r>
              <a:rPr lang="en-GB" sz="1800">
                <a:solidFill>
                  <a:schemeClr val="lt2"/>
                </a:solidFill>
              </a:rPr>
              <a:t>You can find me at:</a:t>
            </a:r>
            <a:endParaRPr sz="1800">
              <a:solidFill>
                <a:schemeClr val="lt2"/>
              </a:solidFill>
            </a:endParaRPr>
          </a:p>
          <a:p>
            <a:pPr marL="457200" lvl="0" indent="-342900" algn="l" rtl="0">
              <a:spcBef>
                <a:spcPts val="800"/>
              </a:spcBef>
              <a:spcAft>
                <a:spcPts val="0"/>
              </a:spcAft>
              <a:buSzPts val="1800"/>
              <a:buChar char="➔"/>
            </a:pPr>
            <a:r>
              <a:rPr lang="en-GB" sz="1800">
                <a:solidFill>
                  <a:schemeClr val="lt2"/>
                </a:solidFill>
              </a:rPr>
              <a:t>@username</a:t>
            </a:r>
            <a:endParaRPr sz="1800">
              <a:solidFill>
                <a:schemeClr val="lt2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➔"/>
            </a:pPr>
            <a:r>
              <a:rPr lang="en-GB" sz="1800">
                <a:solidFill>
                  <a:schemeClr val="lt2"/>
                </a:solidFill>
              </a:rPr>
              <a:t>user@mail.me</a:t>
            </a:r>
            <a:endParaRPr sz="1800">
              <a:solidFill>
                <a:schemeClr val="lt2"/>
              </a:solidFill>
            </a:endParaRPr>
          </a:p>
        </p:txBody>
      </p:sp>
    </p:spTree>
  </p:cSld>
  <p:clrMapOvr>
    <a:masterClrMapping/>
  </p:clrMapOvr>
  <p:transition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/>
          <p:nvPr>
            <p:ph type="ctrTitle"/>
          </p:nvPr>
        </p:nvSpPr>
        <p:spPr/>
        <p:txBody>
          <a:bodyPr/>
          <a:p>
            <a:endParaRPr lang="en-US"/>
          </a:p>
        </p:txBody>
      </p:sp>
      <p:sp>
        <p:nvSpPr>
          <p:cNvPr id="3" name="Subtitle 2"/>
          <p:cNvSpPr/>
          <p:nvPr>
            <p:ph type="subTitle" idx="1"/>
          </p:nvPr>
        </p:nvSpPr>
        <p:spPr/>
        <p:txBody>
          <a:bodyPr/>
          <a:p>
            <a:endParaRPr lang="en-US"/>
          </a:p>
        </p:txBody>
      </p:sp>
      <p:pic>
        <p:nvPicPr>
          <p:cNvPr id="4" name="Picture 3" descr="image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37015" cy="5155565"/>
          </a:xfrm>
          <a:prstGeom prst="rect">
            <a:avLst/>
          </a:prstGeom>
        </p:spPr>
      </p:pic>
    </p:spTree>
  </p:cSld>
  <p:clrMapOvr>
    <a:masterClrMapping/>
  </p:clrMapOvr>
  <p:transition>
    <p:fade thruBlk="1"/>
  </p:transition>
</p:sld>
</file>

<file path=ppt/theme/theme1.xml><?xml version="1.0" encoding="utf-8"?>
<a:theme xmlns:a="http://schemas.openxmlformats.org/drawingml/2006/main" name="Calchas template">
  <a:themeElements>
    <a:clrScheme name="Custom 347">
      <a:dk1>
        <a:srgbClr val="000000"/>
      </a:dk1>
      <a:lt1>
        <a:srgbClr val="FFFFFF"/>
      </a:lt1>
      <a:dk2>
        <a:srgbClr val="6C7583"/>
      </a:dk2>
      <a:lt2>
        <a:srgbClr val="E9E9F0"/>
      </a:lt2>
      <a:accent1>
        <a:srgbClr val="FCEE21"/>
      </a:accent1>
      <a:accent2>
        <a:srgbClr val="FFC821"/>
      </a:accent2>
      <a:accent3>
        <a:srgbClr val="C0C0DD"/>
      </a:accent3>
      <a:accent4>
        <a:srgbClr val="839DC3"/>
      </a:accent4>
      <a:accent5>
        <a:srgbClr val="156191"/>
      </a:accent5>
      <a:accent6>
        <a:srgbClr val="5EACA8"/>
      </a:accent6>
      <a:hlink>
        <a:srgbClr val="156191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1245</Words>
  <Application>WPS Presentation</Application>
  <PresentationFormat/>
  <Paragraphs>62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23" baseType="lpstr">
      <vt:lpstr>Arial</vt:lpstr>
      <vt:lpstr>SimSun</vt:lpstr>
      <vt:lpstr>Wingdings</vt:lpstr>
      <vt:lpstr>Arial</vt:lpstr>
      <vt:lpstr>Spartan Thin</vt:lpstr>
      <vt:lpstr>Montserrat Light</vt:lpstr>
      <vt:lpstr>Calibri</vt:lpstr>
      <vt:lpstr>Spartan</vt:lpstr>
      <vt:lpstr>Microsoft YaHei</vt:lpstr>
      <vt:lpstr>Arial Unicode MS</vt:lpstr>
      <vt:lpstr>Montserrat</vt:lpstr>
      <vt:lpstr>Spartan;800</vt:lpstr>
      <vt:lpstr>Segoe Print</vt:lpstr>
      <vt:lpstr>Calchas template</vt:lpstr>
      <vt:lpstr>This is Your Presentation Title</vt:lpstr>
      <vt:lpstr>Hello!</vt:lpstr>
      <vt:lpstr>PowerPoint 演示文稿</vt:lpstr>
      <vt:lpstr>This is a slide title</vt:lpstr>
      <vt:lpstr>Big concept</vt:lpstr>
      <vt:lpstr>You can also split your content</vt:lpstr>
      <vt:lpstr>In two or three columns</vt:lpstr>
      <vt:lpstr>Thanks!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Your Presentation Title</dc:title>
  <dc:creator/>
  <cp:lastModifiedBy>noel</cp:lastModifiedBy>
  <cp:revision>2</cp:revision>
  <dcterms:created xsi:type="dcterms:W3CDTF">2021-12-08T04:42:00Z</dcterms:created>
  <dcterms:modified xsi:type="dcterms:W3CDTF">2021-12-27T07:14:55Z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3EC97A849EED4918B3B0249274C2DCFC</vt:lpwstr>
  </property>
  <property fmtid="{D5CDD505-2E9C-101B-9397-08002B2CF9AE}" pid="3" name="KSOProductBuildVer">
    <vt:lpwstr>1033-11.2.0.10307</vt:lpwstr>
  </property>
</Properties>
</file>